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82" r:id="rId6"/>
  </p:sldMasterIdLst>
  <p:notesMasterIdLst>
    <p:notesMasterId r:id="rId29"/>
  </p:notesMasterIdLst>
  <p:handoutMasterIdLst>
    <p:handoutMasterId r:id="rId30"/>
  </p:handoutMasterIdLst>
  <p:sldIdLst>
    <p:sldId id="281" r:id="rId7"/>
    <p:sldId id="315" r:id="rId8"/>
    <p:sldId id="283" r:id="rId9"/>
    <p:sldId id="314" r:id="rId10"/>
    <p:sldId id="286" r:id="rId11"/>
    <p:sldId id="287" r:id="rId12"/>
    <p:sldId id="288" r:id="rId13"/>
    <p:sldId id="291" r:id="rId14"/>
    <p:sldId id="310" r:id="rId15"/>
    <p:sldId id="295" r:id="rId16"/>
    <p:sldId id="292" r:id="rId17"/>
    <p:sldId id="293" r:id="rId18"/>
    <p:sldId id="311" r:id="rId19"/>
    <p:sldId id="297" r:id="rId20"/>
    <p:sldId id="312" r:id="rId21"/>
    <p:sldId id="298" r:id="rId22"/>
    <p:sldId id="313" r:id="rId23"/>
    <p:sldId id="304" r:id="rId24"/>
    <p:sldId id="299" r:id="rId25"/>
    <p:sldId id="300" r:id="rId26"/>
    <p:sldId id="301" r:id="rId27"/>
    <p:sldId id="302" r:id="rId28"/>
  </p:sldIdLst>
  <p:sldSz cx="16257588" cy="9144000"/>
  <p:notesSz cx="6858000" cy="9144000"/>
  <p:embeddedFontLst>
    <p:embeddedFont>
      <p:font typeface="Century Gothic" panose="020B0502020202020204" pitchFamily="34" charset="0"/>
      <p:regular r:id="rId31"/>
      <p:bold r:id="rId32"/>
      <p:italic r:id="rId33"/>
      <p:boldItalic r:id="rId34"/>
    </p:embeddedFont>
    <p:embeddedFont>
      <p:font typeface="Overpass Mono" panose="020B0604020202020204" charset="0"/>
      <p:regular r:id="rId35"/>
      <p:bold r:id="rId36"/>
    </p:embeddedFont>
    <p:embeddedFont>
      <p:font typeface="Calibri" panose="020F0502020204030204" pitchFamily="34" charset="0"/>
      <p:regular r:id="rId37"/>
      <p:bold r:id="rId38"/>
      <p:italic r:id="rId39"/>
      <p:boldItalic r:id="rId40"/>
    </p:embeddedFont>
    <p:embeddedFont>
      <p:font typeface="Verdana" panose="020B0604030504040204" pitchFamily="34" charset="0"/>
      <p:regular r:id="rId41"/>
      <p:bold r:id="rId42"/>
      <p:italic r:id="rId43"/>
      <p:boldItalic r:id="rId44"/>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 uri="{2D200454-40CA-4A62-9FC3-DE9A4176ACB9}">
      <p15:notes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er Graus" initials="GG" lastIdx="1" clrIdx="0">
    <p:extLst/>
  </p:cmAuthor>
  <p:cmAuthor id="2" name="Sarah Nietopski" initials="SN" lastIdx="1"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91D7E"/>
    <a:srgbClr val="019967"/>
    <a:srgbClr val="F6E249"/>
    <a:srgbClr val="EC008C"/>
    <a:srgbClr val="F5992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78A7081-4337-499E-87DA-A5F648DDD14D}" v="8" dt="2021-07-01T10:30:41.19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885"/>
    <p:restoredTop sz="96291" autoAdjust="0"/>
  </p:normalViewPr>
  <p:slideViewPr>
    <p:cSldViewPr snapToGrid="0" snapToObjects="1">
      <p:cViewPr>
        <p:scale>
          <a:sx n="69" d="100"/>
          <a:sy n="69" d="100"/>
        </p:scale>
        <p:origin x="-595" y="-19"/>
      </p:cViewPr>
      <p:guideLst>
        <p:guide orient="horz" pos="2880"/>
        <p:guide pos="5120"/>
      </p:guideLst>
    </p:cSldViewPr>
  </p:slideViewPr>
  <p:outlineViewPr>
    <p:cViewPr>
      <p:scale>
        <a:sx n="33" d="100"/>
        <a:sy n="33" d="100"/>
      </p:scale>
      <p:origin x="0" y="0"/>
    </p:cViewPr>
  </p:outlineViewPr>
  <p:notesTextViewPr>
    <p:cViewPr>
      <p:scale>
        <a:sx n="70" d="100"/>
        <a:sy n="70" d="100"/>
      </p:scale>
      <p:origin x="0" y="0"/>
    </p:cViewPr>
  </p:notesTextViewPr>
  <p:notesViewPr>
    <p:cSldViewPr snapToGrid="0" snapToObjects="1">
      <p:cViewPr varScale="1">
        <p:scale>
          <a:sx n="169" d="100"/>
          <a:sy n="169" d="100"/>
        </p:scale>
        <p:origin x="1672" y="1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font" Target="fonts/font9.fntdata"/><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font" Target="fonts/font4.fntdata"/><Relationship Id="rId42" Type="http://schemas.openxmlformats.org/officeDocument/2006/relationships/font" Target="fonts/font12.fntdata"/><Relationship Id="rId47" Type="http://schemas.openxmlformats.org/officeDocument/2006/relationships/viewProps" Target="viewProps.xml"/><Relationship Id="rId50" Type="http://schemas.microsoft.com/office/2015/10/relationships/revisionInfo" Target="revisionInfo.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font" Target="fonts/font3.fntdata"/><Relationship Id="rId38" Type="http://schemas.openxmlformats.org/officeDocument/2006/relationships/font" Target="fonts/font8.fntdata"/><Relationship Id="rId46"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notesMaster" Target="notesMasters/notesMaster1.xml"/><Relationship Id="rId41" Type="http://schemas.openxmlformats.org/officeDocument/2006/relationships/font" Target="fonts/font11.fntdata"/><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font" Target="fonts/font2.fntdata"/><Relationship Id="rId37" Type="http://schemas.openxmlformats.org/officeDocument/2006/relationships/font" Target="fonts/font7.fntdata"/><Relationship Id="rId40" Type="http://schemas.openxmlformats.org/officeDocument/2006/relationships/font" Target="fonts/font10.fntdata"/><Relationship Id="rId45" Type="http://schemas.openxmlformats.org/officeDocument/2006/relationships/commentAuthors" Target="commentAuthors.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font" Target="fonts/font6.fntdata"/><Relationship Id="rId49"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font" Target="fonts/font1.fntdata"/><Relationship Id="rId44" Type="http://schemas.openxmlformats.org/officeDocument/2006/relationships/font" Target="fonts/font14.fntdata"/><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handoutMaster" Target="handoutMasters/handoutMaster1.xml"/><Relationship Id="rId35" Type="http://schemas.openxmlformats.org/officeDocument/2006/relationships/font" Target="fonts/font5.fntdata"/><Relationship Id="rId43" Type="http://schemas.openxmlformats.org/officeDocument/2006/relationships/font" Target="fonts/font13.fntdata"/><Relationship Id="rId48" Type="http://schemas.openxmlformats.org/officeDocument/2006/relationships/theme" Target="theme/theme1.xml"/><Relationship Id="rId8" Type="http://schemas.openxmlformats.org/officeDocument/2006/relationships/slide" Target="slides/slide2.xml"/><Relationship Id="rId51"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ya Burgess" userId="de4a795a-acc1-43f2-88ab-7a066ff7019c" providerId="ADAL" clId="{2D5C7AC0-143F-4F08-9F3E-B9FF6E6AE10D}"/>
    <pc:docChg chg="modSld">
      <pc:chgData name="Anya Burgess" userId="de4a795a-acc1-43f2-88ab-7a066ff7019c" providerId="ADAL" clId="{2D5C7AC0-143F-4F08-9F3E-B9FF6E6AE10D}" dt="2021-07-01T13:38:45.201" v="0" actId="20577"/>
      <pc:docMkLst>
        <pc:docMk/>
      </pc:docMkLst>
      <pc:sldChg chg="modNotesTx">
        <pc:chgData name="Anya Burgess" userId="de4a795a-acc1-43f2-88ab-7a066ff7019c" providerId="ADAL" clId="{2D5C7AC0-143F-4F08-9F3E-B9FF6E6AE10D}" dt="2021-07-01T13:38:45.201" v="0" actId="20577"/>
        <pc:sldMkLst>
          <pc:docMk/>
          <pc:sldMk cId="350985411" sldId="281"/>
        </pc:sldMkLst>
      </pc:sldChg>
    </pc:docChg>
  </pc:docChgLst>
  <pc:docChgLst>
    <pc:chgData name="Jonathan Covell" userId="83bad5da-0739-40d9-8fd5-2f0ca6844cdd" providerId="ADAL" clId="{878A7081-4337-499E-87DA-A5F648DDD14D}"/>
    <pc:docChg chg="undo custSel modSld">
      <pc:chgData name="Jonathan Covell" userId="83bad5da-0739-40d9-8fd5-2f0ca6844cdd" providerId="ADAL" clId="{878A7081-4337-499E-87DA-A5F648DDD14D}" dt="2021-07-01T10:43:55.258" v="27"/>
      <pc:docMkLst>
        <pc:docMk/>
      </pc:docMkLst>
      <pc:sldChg chg="modSp mod">
        <pc:chgData name="Jonathan Covell" userId="83bad5da-0739-40d9-8fd5-2f0ca6844cdd" providerId="ADAL" clId="{878A7081-4337-499E-87DA-A5F648DDD14D}" dt="2021-07-01T10:27:42.804" v="1" actId="6549"/>
        <pc:sldMkLst>
          <pc:docMk/>
          <pc:sldMk cId="3549250883" sldId="286"/>
        </pc:sldMkLst>
        <pc:spChg chg="mod">
          <ac:chgData name="Jonathan Covell" userId="83bad5da-0739-40d9-8fd5-2f0ca6844cdd" providerId="ADAL" clId="{878A7081-4337-499E-87DA-A5F648DDD14D}" dt="2021-07-01T10:27:42.804" v="1" actId="6549"/>
          <ac:spMkLst>
            <pc:docMk/>
            <pc:sldMk cId="3549250883" sldId="286"/>
            <ac:spMk id="70" creationId="{9F40C210-FEBC-1244-9C36-DF82B17B5AC4}"/>
          </ac:spMkLst>
        </pc:spChg>
      </pc:sldChg>
      <pc:sldChg chg="modSp mod">
        <pc:chgData name="Jonathan Covell" userId="83bad5da-0739-40d9-8fd5-2f0ca6844cdd" providerId="ADAL" clId="{878A7081-4337-499E-87DA-A5F648DDD14D}" dt="2021-07-01T10:29:28.582" v="13" actId="1076"/>
        <pc:sldMkLst>
          <pc:docMk/>
          <pc:sldMk cId="751077039" sldId="287"/>
        </pc:sldMkLst>
        <pc:spChg chg="mod">
          <ac:chgData name="Jonathan Covell" userId="83bad5da-0739-40d9-8fd5-2f0ca6844cdd" providerId="ADAL" clId="{878A7081-4337-499E-87DA-A5F648DDD14D}" dt="2021-07-01T10:29:28.582" v="13" actId="1076"/>
          <ac:spMkLst>
            <pc:docMk/>
            <pc:sldMk cId="751077039" sldId="287"/>
            <ac:spMk id="26" creationId="{FB03A392-77F1-724C-9783-92B109E69656}"/>
          </ac:spMkLst>
        </pc:spChg>
        <pc:spChg chg="mod">
          <ac:chgData name="Jonathan Covell" userId="83bad5da-0739-40d9-8fd5-2f0ca6844cdd" providerId="ADAL" clId="{878A7081-4337-499E-87DA-A5F648DDD14D}" dt="2021-07-01T10:29:15.585" v="11" actId="20577"/>
          <ac:spMkLst>
            <pc:docMk/>
            <pc:sldMk cId="751077039" sldId="287"/>
            <ac:spMk id="60" creationId="{97C0CE6C-5363-5140-A003-A5C2A814C0CE}"/>
          </ac:spMkLst>
        </pc:spChg>
        <pc:spChg chg="mod">
          <ac:chgData name="Jonathan Covell" userId="83bad5da-0739-40d9-8fd5-2f0ca6844cdd" providerId="ADAL" clId="{878A7081-4337-499E-87DA-A5F648DDD14D}" dt="2021-07-01T10:29:19.610" v="12" actId="20577"/>
          <ac:spMkLst>
            <pc:docMk/>
            <pc:sldMk cId="751077039" sldId="287"/>
            <ac:spMk id="65" creationId="{21B7BEDA-6029-5540-9E0D-166FC3B73D1F}"/>
          </ac:spMkLst>
        </pc:spChg>
        <pc:grpChg chg="mod">
          <ac:chgData name="Jonathan Covell" userId="83bad5da-0739-40d9-8fd5-2f0ca6844cdd" providerId="ADAL" clId="{878A7081-4337-499E-87DA-A5F648DDD14D}" dt="2021-07-01T10:29:28.582" v="13" actId="1076"/>
          <ac:grpSpMkLst>
            <pc:docMk/>
            <pc:sldMk cId="751077039" sldId="287"/>
            <ac:grpSpMk id="3" creationId="{6314A8CB-79E3-9F43-9B4D-A6C89C56867F}"/>
          </ac:grpSpMkLst>
        </pc:grpChg>
        <pc:grpChg chg="mod">
          <ac:chgData name="Jonathan Covell" userId="83bad5da-0739-40d9-8fd5-2f0ca6844cdd" providerId="ADAL" clId="{878A7081-4337-499E-87DA-A5F648DDD14D}" dt="2021-07-01T10:29:28.582" v="13" actId="1076"/>
          <ac:grpSpMkLst>
            <pc:docMk/>
            <pc:sldMk cId="751077039" sldId="287"/>
            <ac:grpSpMk id="4" creationId="{47FCA05F-8092-3241-8350-5A6F6D34DE9F}"/>
          </ac:grpSpMkLst>
        </pc:grpChg>
        <pc:grpChg chg="mod">
          <ac:chgData name="Jonathan Covell" userId="83bad5da-0739-40d9-8fd5-2f0ca6844cdd" providerId="ADAL" clId="{878A7081-4337-499E-87DA-A5F648DDD14D}" dt="2021-07-01T10:29:28.582" v="13" actId="1076"/>
          <ac:grpSpMkLst>
            <pc:docMk/>
            <pc:sldMk cId="751077039" sldId="287"/>
            <ac:grpSpMk id="6" creationId="{D81D4347-7455-9340-9C2D-F3D0064D6B55}"/>
          </ac:grpSpMkLst>
        </pc:grpChg>
      </pc:sldChg>
      <pc:sldChg chg="modSp">
        <pc:chgData name="Jonathan Covell" userId="83bad5da-0739-40d9-8fd5-2f0ca6844cdd" providerId="ADAL" clId="{878A7081-4337-499E-87DA-A5F648DDD14D}" dt="2021-07-01T10:30:41.195" v="21" actId="20577"/>
        <pc:sldMkLst>
          <pc:docMk/>
          <pc:sldMk cId="1903522477" sldId="302"/>
        </pc:sldMkLst>
        <pc:spChg chg="mod">
          <ac:chgData name="Jonathan Covell" userId="83bad5da-0739-40d9-8fd5-2f0ca6844cdd" providerId="ADAL" clId="{878A7081-4337-499E-87DA-A5F648DDD14D}" dt="2021-07-01T10:30:41.195" v="21" actId="20577"/>
          <ac:spMkLst>
            <pc:docMk/>
            <pc:sldMk cId="1903522477" sldId="302"/>
            <ac:spMk id="28" creationId="{078B39B0-B898-ED49-9368-12A707C5EAAE}"/>
          </ac:spMkLst>
        </pc:spChg>
      </pc:sldChg>
      <pc:sldChg chg="modSp mod">
        <pc:chgData name="Jonathan Covell" userId="83bad5da-0739-40d9-8fd5-2f0ca6844cdd" providerId="ADAL" clId="{878A7081-4337-499E-87DA-A5F648DDD14D}" dt="2021-07-01T10:43:55.258" v="27"/>
        <pc:sldMkLst>
          <pc:docMk/>
          <pc:sldMk cId="4192876944" sldId="315"/>
        </pc:sldMkLst>
        <pc:spChg chg="mod">
          <ac:chgData name="Jonathan Covell" userId="83bad5da-0739-40d9-8fd5-2f0ca6844cdd" providerId="ADAL" clId="{878A7081-4337-499E-87DA-A5F648DDD14D}" dt="2021-07-01T10:43:55.258" v="27"/>
          <ac:spMkLst>
            <pc:docMk/>
            <pc:sldMk cId="4192876944" sldId="315"/>
            <ac:spMk id="6" creationId="{ED953ADB-1455-3F41-9833-72831C65ED52}"/>
          </ac:spMkLst>
        </pc:spChg>
      </pc:sldChg>
    </pc:docChg>
  </pc:docChgLst>
  <pc:docChgLst>
    <pc:chgData name="Katie Makepeace-Warne" userId="a0bcb1c8-f391-4ae5-8215-2497474155e0" providerId="ADAL" clId="{965E9E08-08AD-4FA6-91D1-A5F78D6AECE3}"/>
    <pc:docChg chg="modSld">
      <pc:chgData name="Katie Makepeace-Warne" userId="a0bcb1c8-f391-4ae5-8215-2497474155e0" providerId="ADAL" clId="{965E9E08-08AD-4FA6-91D1-A5F78D6AECE3}" dt="2021-07-01T16:55:24.411" v="1" actId="20577"/>
      <pc:docMkLst>
        <pc:docMk/>
      </pc:docMkLst>
      <pc:sldChg chg="modSp mod">
        <pc:chgData name="Katie Makepeace-Warne" userId="a0bcb1c8-f391-4ae5-8215-2497474155e0" providerId="ADAL" clId="{965E9E08-08AD-4FA6-91D1-A5F78D6AECE3}" dt="2021-07-01T16:55:24.411" v="1" actId="20577"/>
        <pc:sldMkLst>
          <pc:docMk/>
          <pc:sldMk cId="4192876944" sldId="315"/>
        </pc:sldMkLst>
        <pc:spChg chg="mod">
          <ac:chgData name="Katie Makepeace-Warne" userId="a0bcb1c8-f391-4ae5-8215-2497474155e0" providerId="ADAL" clId="{965E9E08-08AD-4FA6-91D1-A5F78D6AECE3}" dt="2021-07-01T16:55:24.411" v="1" actId="20577"/>
          <ac:spMkLst>
            <pc:docMk/>
            <pc:sldMk cId="4192876944" sldId="315"/>
            <ac:spMk id="4" creationId="{73853C49-419C-404F-96CF-D81673511831}"/>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27C7B3DA-18AE-1B40-A928-55A1D5D5E60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 xmlns:a16="http://schemas.microsoft.com/office/drawing/2014/main" id="{99B5AB36-A73A-8444-A5CF-E13FBD74EDF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16BB3CD-2BA3-8C4D-8C72-759861E11A75}" type="datetimeFigureOut">
              <a:rPr lang="en-US" smtClean="0"/>
              <a:t>7/12/2021</a:t>
            </a:fld>
            <a:endParaRPr lang="en-US"/>
          </a:p>
        </p:txBody>
      </p:sp>
      <p:sp>
        <p:nvSpPr>
          <p:cNvPr id="4" name="Footer Placeholder 3">
            <a:extLst>
              <a:ext uri="{FF2B5EF4-FFF2-40B4-BE49-F238E27FC236}">
                <a16:creationId xmlns="" xmlns:a16="http://schemas.microsoft.com/office/drawing/2014/main" id="{42814DFE-5ED3-AC40-B8F3-5F624BB210A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 xmlns:a16="http://schemas.microsoft.com/office/drawing/2014/main" id="{B5C91278-5AC2-704D-879F-2B8582B88E1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A7D3A7B-1E1C-CA48-A2D7-16C992B50F54}" type="slidenum">
              <a:rPr lang="en-US" smtClean="0"/>
              <a:t>‹#›</a:t>
            </a:fld>
            <a:endParaRPr lang="en-US"/>
          </a:p>
        </p:txBody>
      </p:sp>
    </p:spTree>
    <p:extLst>
      <p:ext uri="{BB962C8B-B14F-4D97-AF65-F5344CB8AC3E}">
        <p14:creationId xmlns:p14="http://schemas.microsoft.com/office/powerpoint/2010/main" val="218211336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D59F94F-F3DB-7940-8B35-082588D94EBE}" type="datetimeFigureOut">
              <a:rPr lang="en-US" smtClean="0"/>
              <a:t>7/12/2021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F12835-E945-734F-925E-26681104583C}" type="slidenum">
              <a:rPr lang="en-US" smtClean="0"/>
              <a:t>‹#›</a:t>
            </a:fld>
            <a:endParaRPr lang="en-US"/>
          </a:p>
        </p:txBody>
      </p:sp>
    </p:spTree>
    <p:extLst>
      <p:ext uri="{BB962C8B-B14F-4D97-AF65-F5344CB8AC3E}">
        <p14:creationId xmlns:p14="http://schemas.microsoft.com/office/powerpoint/2010/main" val="3406535488"/>
      </p:ext>
    </p:extLst>
  </p:cSld>
  <p:clrMap bg1="lt1" tx1="dk1" bg2="lt2" tx2="dk2" accent1="accent1" accent2="accent2" accent3="accent3" accent4="accent4" accent5="accent5" accent6="accent6" hlink="hlink" folHlink="folHlink"/>
  <p:notesStyle>
    <a:lvl1pPr marL="0" algn="l" defTabSz="1219261" rtl="0" eaLnBrk="1" latinLnBrk="0" hangingPunct="1">
      <a:defRPr sz="1600" kern="1200">
        <a:solidFill>
          <a:schemeClr val="tx1"/>
        </a:solidFill>
        <a:latin typeface="+mn-lt"/>
        <a:ea typeface="+mn-ea"/>
        <a:cs typeface="+mn-cs"/>
      </a:defRPr>
    </a:lvl1pPr>
    <a:lvl2pPr marL="609630" algn="l" defTabSz="1219261" rtl="0" eaLnBrk="1" latinLnBrk="0" hangingPunct="1">
      <a:defRPr sz="1600" kern="1200">
        <a:solidFill>
          <a:schemeClr val="tx1"/>
        </a:solidFill>
        <a:latin typeface="+mn-lt"/>
        <a:ea typeface="+mn-ea"/>
        <a:cs typeface="+mn-cs"/>
      </a:defRPr>
    </a:lvl2pPr>
    <a:lvl3pPr marL="1219261" algn="l" defTabSz="1219261" rtl="0" eaLnBrk="1" latinLnBrk="0" hangingPunct="1">
      <a:defRPr sz="1600" kern="1200">
        <a:solidFill>
          <a:schemeClr val="tx1"/>
        </a:solidFill>
        <a:latin typeface="+mn-lt"/>
        <a:ea typeface="+mn-ea"/>
        <a:cs typeface="+mn-cs"/>
      </a:defRPr>
    </a:lvl3pPr>
    <a:lvl4pPr marL="1828891" algn="l" defTabSz="1219261" rtl="0" eaLnBrk="1" latinLnBrk="0" hangingPunct="1">
      <a:defRPr sz="1600" kern="1200">
        <a:solidFill>
          <a:schemeClr val="tx1"/>
        </a:solidFill>
        <a:latin typeface="+mn-lt"/>
        <a:ea typeface="+mn-ea"/>
        <a:cs typeface="+mn-cs"/>
      </a:defRPr>
    </a:lvl4pPr>
    <a:lvl5pPr marL="2438522" algn="l" defTabSz="1219261" rtl="0" eaLnBrk="1" latinLnBrk="0" hangingPunct="1">
      <a:defRPr sz="1600" kern="1200">
        <a:solidFill>
          <a:schemeClr val="tx1"/>
        </a:solidFill>
        <a:latin typeface="+mn-lt"/>
        <a:ea typeface="+mn-ea"/>
        <a:cs typeface="+mn-cs"/>
      </a:defRPr>
    </a:lvl5pPr>
    <a:lvl6pPr marL="3048152" algn="l" defTabSz="1219261" rtl="0" eaLnBrk="1" latinLnBrk="0" hangingPunct="1">
      <a:defRPr sz="1600" kern="1200">
        <a:solidFill>
          <a:schemeClr val="tx1"/>
        </a:solidFill>
        <a:latin typeface="+mn-lt"/>
        <a:ea typeface="+mn-ea"/>
        <a:cs typeface="+mn-cs"/>
      </a:defRPr>
    </a:lvl6pPr>
    <a:lvl7pPr marL="3657783" algn="l" defTabSz="1219261" rtl="0" eaLnBrk="1" latinLnBrk="0" hangingPunct="1">
      <a:defRPr sz="1600" kern="1200">
        <a:solidFill>
          <a:schemeClr val="tx1"/>
        </a:solidFill>
        <a:latin typeface="+mn-lt"/>
        <a:ea typeface="+mn-ea"/>
        <a:cs typeface="+mn-cs"/>
      </a:defRPr>
    </a:lvl7pPr>
    <a:lvl8pPr marL="4267413" algn="l" defTabSz="1219261" rtl="0" eaLnBrk="1" latinLnBrk="0" hangingPunct="1">
      <a:defRPr sz="1600" kern="1200">
        <a:solidFill>
          <a:schemeClr val="tx1"/>
        </a:solidFill>
        <a:latin typeface="+mn-lt"/>
        <a:ea typeface="+mn-ea"/>
        <a:cs typeface="+mn-cs"/>
      </a:defRPr>
    </a:lvl8pPr>
    <a:lvl9pPr marL="4877044" algn="l" defTabSz="1219261"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a:t>
            </a:r>
            <a:endParaRPr lang="en-US" dirty="0"/>
          </a:p>
        </p:txBody>
      </p:sp>
      <p:sp>
        <p:nvSpPr>
          <p:cNvPr id="4" name="Slide Number Placeholder 3"/>
          <p:cNvSpPr>
            <a:spLocks noGrp="1"/>
          </p:cNvSpPr>
          <p:nvPr>
            <p:ph type="sldNum" sz="quarter" idx="5"/>
          </p:nvPr>
        </p:nvSpPr>
        <p:spPr/>
        <p:txBody>
          <a:bodyPr/>
          <a:lstStyle/>
          <a:p>
            <a:fld id="{C2F12835-E945-734F-925E-26681104583C}" type="slidenum">
              <a:rPr lang="en-US" smtClean="0"/>
              <a:t>1</a:t>
            </a:fld>
            <a:endParaRPr lang="en-US"/>
          </a:p>
        </p:txBody>
      </p:sp>
    </p:spTree>
    <p:extLst>
      <p:ext uri="{BB962C8B-B14F-4D97-AF65-F5344CB8AC3E}">
        <p14:creationId xmlns:p14="http://schemas.microsoft.com/office/powerpoint/2010/main" val="9917404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17999"/>
              </a:lnSpc>
              <a:spcBef>
                <a:spcPts val="0"/>
              </a:spcBef>
              <a:spcAft>
                <a:spcPts val="0"/>
              </a:spcAft>
              <a:buClr>
                <a:schemeClr val="dk1"/>
              </a:buClr>
              <a:buSzPts val="1300"/>
              <a:buFont typeface="Calibri"/>
              <a:buNone/>
            </a:pPr>
            <a:r>
              <a:rPr lang="en-GB" sz="1600" b="1" u="sng" dirty="0">
                <a:latin typeface="+mn-lt"/>
                <a:ea typeface="Calibri"/>
                <a:cs typeface="Calibri"/>
                <a:sym typeface="Calibri"/>
              </a:rPr>
              <a:t>Activity 2a (10 minutes)</a:t>
            </a:r>
          </a:p>
          <a:p>
            <a:pPr marL="457200" lvl="0" indent="-311150" algn="l" rtl="0">
              <a:lnSpc>
                <a:spcPct val="117999"/>
              </a:lnSpc>
              <a:spcBef>
                <a:spcPts val="0"/>
              </a:spcBef>
              <a:spcAft>
                <a:spcPts val="0"/>
              </a:spcAft>
              <a:buClr>
                <a:schemeClr val="dk1"/>
              </a:buClr>
              <a:buSzPts val="1300"/>
              <a:buFont typeface="Calibri"/>
              <a:buChar char="●"/>
            </a:pPr>
            <a:r>
              <a:rPr lang="en-GB" sz="1600" dirty="0">
                <a:latin typeface="+mn-lt"/>
                <a:ea typeface="Calibri"/>
                <a:cs typeface="Calibri"/>
                <a:sym typeface="Calibri"/>
              </a:rPr>
              <a:t>Which other examples of positive uses of personal data can students think of? </a:t>
            </a:r>
          </a:p>
          <a:p>
            <a:pPr marL="457200" lvl="0" indent="-311150" algn="l" rtl="0">
              <a:lnSpc>
                <a:spcPct val="117999"/>
              </a:lnSpc>
              <a:spcBef>
                <a:spcPts val="0"/>
              </a:spcBef>
              <a:spcAft>
                <a:spcPts val="0"/>
              </a:spcAft>
              <a:buClr>
                <a:schemeClr val="dk1"/>
              </a:buClr>
              <a:buSzPts val="1300"/>
              <a:buFont typeface="Calibri"/>
              <a:buChar char="●"/>
            </a:pPr>
            <a:r>
              <a:rPr lang="en-GB" sz="1600" dirty="0">
                <a:latin typeface="+mn-lt"/>
                <a:ea typeface="Calibri"/>
                <a:cs typeface="Calibri"/>
                <a:sym typeface="Calibri"/>
              </a:rPr>
              <a:t>They should complete the </a:t>
            </a:r>
            <a:r>
              <a:rPr lang="en-GB" sz="1600" b="1" dirty="0">
                <a:latin typeface="+mn-lt"/>
                <a:ea typeface="Calibri"/>
                <a:cs typeface="Calibri"/>
                <a:sym typeface="Calibri"/>
              </a:rPr>
              <a:t>Personal data – What are the positive uses? workshee</a:t>
            </a:r>
            <a:r>
              <a:rPr lang="en-GB" sz="1600" dirty="0">
                <a:latin typeface="+mn-lt"/>
                <a:ea typeface="Calibri"/>
                <a:cs typeface="Calibri"/>
                <a:sym typeface="Calibri"/>
              </a:rPr>
              <a:t>t and fill out the Diamond 9 template, sorting the positive uses from most to least beneficial to their own lives. </a:t>
            </a:r>
          </a:p>
          <a:p>
            <a:pPr marL="457200" lvl="0" indent="-311150" algn="l" rtl="0">
              <a:lnSpc>
                <a:spcPct val="117999"/>
              </a:lnSpc>
              <a:spcBef>
                <a:spcPts val="0"/>
              </a:spcBef>
              <a:spcAft>
                <a:spcPts val="0"/>
              </a:spcAft>
              <a:buClr>
                <a:schemeClr val="dk1"/>
              </a:buClr>
              <a:buSzPts val="1300"/>
              <a:buFont typeface="Calibri"/>
              <a:buChar char="●"/>
            </a:pPr>
            <a:r>
              <a:rPr lang="en-GB" sz="1600" dirty="0">
                <a:latin typeface="+mn-lt"/>
                <a:ea typeface="Calibri"/>
                <a:cs typeface="Calibri"/>
                <a:sym typeface="Calibri"/>
              </a:rPr>
              <a:t>Share answers with the class. </a:t>
            </a:r>
          </a:p>
          <a:p>
            <a:pPr marL="457200" lvl="0" indent="-311150" algn="l" rtl="0">
              <a:lnSpc>
                <a:spcPct val="117999"/>
              </a:lnSpc>
              <a:spcBef>
                <a:spcPts val="0"/>
              </a:spcBef>
              <a:spcAft>
                <a:spcPts val="0"/>
              </a:spcAft>
              <a:buClr>
                <a:schemeClr val="dk1"/>
              </a:buClr>
              <a:buSzPts val="1300"/>
              <a:buFont typeface="Calibri"/>
              <a:buChar char="●"/>
            </a:pPr>
            <a:r>
              <a:rPr lang="en-GB" sz="1600" dirty="0">
                <a:latin typeface="+mn-lt"/>
                <a:ea typeface="Calibri"/>
                <a:cs typeface="Calibri"/>
                <a:sym typeface="Calibri"/>
              </a:rPr>
              <a:t>Start students thinking about </a:t>
            </a:r>
            <a:r>
              <a:rPr lang="en-GB" sz="1600" b="1" dirty="0">
                <a:latin typeface="+mn-lt"/>
                <a:ea typeface="Calibri"/>
                <a:cs typeface="Calibri"/>
                <a:sym typeface="Calibri"/>
              </a:rPr>
              <a:t>why </a:t>
            </a:r>
            <a:r>
              <a:rPr lang="en-GB" sz="1600" dirty="0">
                <a:latin typeface="+mn-lt"/>
                <a:ea typeface="Calibri"/>
                <a:cs typeface="Calibri"/>
                <a:sym typeface="Calibri"/>
              </a:rPr>
              <a:t>our personal data is being collected online. </a:t>
            </a:r>
          </a:p>
        </p:txBody>
      </p:sp>
      <p:sp>
        <p:nvSpPr>
          <p:cNvPr id="4" name="Slide Number Placeholder 3"/>
          <p:cNvSpPr>
            <a:spLocks noGrp="1"/>
          </p:cNvSpPr>
          <p:nvPr>
            <p:ph type="sldNum" sz="quarter" idx="5"/>
          </p:nvPr>
        </p:nvSpPr>
        <p:spPr/>
        <p:txBody>
          <a:bodyPr/>
          <a:lstStyle/>
          <a:p>
            <a:fld id="{C2F12835-E945-734F-925E-26681104583C}" type="slidenum">
              <a:rPr lang="en-US" smtClean="0"/>
              <a:t>10</a:t>
            </a:fld>
            <a:endParaRPr lang="en-US"/>
          </a:p>
        </p:txBody>
      </p:sp>
    </p:spTree>
    <p:extLst>
      <p:ext uri="{BB962C8B-B14F-4D97-AF65-F5344CB8AC3E}">
        <p14:creationId xmlns:p14="http://schemas.microsoft.com/office/powerpoint/2010/main" val="30226121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Clr>
                <a:schemeClr val="dk1"/>
              </a:buClr>
              <a:buSzPts val="1500"/>
              <a:buFont typeface="Calibri"/>
              <a:buNone/>
            </a:pPr>
            <a:r>
              <a:rPr lang="en-GB" sz="1600" b="1" u="sng" dirty="0">
                <a:solidFill>
                  <a:schemeClr val="dk1"/>
                </a:solidFill>
                <a:latin typeface="+mn-lt"/>
                <a:ea typeface="Calibri"/>
                <a:cs typeface="Calibri"/>
                <a:sym typeface="Calibri"/>
              </a:rPr>
              <a:t>Activity 2b – Discussion (5 mins)</a:t>
            </a:r>
          </a:p>
          <a:p>
            <a:pPr marL="285750" lvl="0" indent="-285750" algn="l" rtl="0">
              <a:lnSpc>
                <a:spcPct val="117999"/>
              </a:lnSpc>
              <a:spcBef>
                <a:spcPts val="0"/>
              </a:spcBef>
              <a:spcAft>
                <a:spcPts val="0"/>
              </a:spcAft>
              <a:buClr>
                <a:schemeClr val="dk1"/>
              </a:buClr>
              <a:buSzPts val="1500"/>
              <a:buFont typeface="Calibri"/>
              <a:buChar char="•"/>
            </a:pPr>
            <a:r>
              <a:rPr lang="en-GB" sz="1600" dirty="0">
                <a:latin typeface="+mn-lt"/>
                <a:ea typeface="Calibri"/>
                <a:cs typeface="Calibri"/>
                <a:sym typeface="Calibri"/>
              </a:rPr>
              <a:t>Ask students to share their answers from the</a:t>
            </a:r>
            <a:r>
              <a:rPr lang="en-GB" sz="1600" dirty="0">
                <a:solidFill>
                  <a:schemeClr val="dk1"/>
                </a:solidFill>
                <a:latin typeface="+mn-lt"/>
                <a:ea typeface="Calibri"/>
                <a:cs typeface="Calibri"/>
                <a:sym typeface="Calibri"/>
              </a:rPr>
              <a:t> </a:t>
            </a:r>
            <a:r>
              <a:rPr lang="en-GB" sz="1600" b="1" dirty="0">
                <a:latin typeface="+mn-lt"/>
                <a:ea typeface="Calibri"/>
                <a:cs typeface="Calibri"/>
                <a:sym typeface="Calibri"/>
              </a:rPr>
              <a:t>Personal data – What are the positive uses? workshee</a:t>
            </a:r>
            <a:r>
              <a:rPr lang="en-GB" sz="1600" dirty="0">
                <a:latin typeface="+mn-lt"/>
                <a:ea typeface="Calibri"/>
                <a:cs typeface="Calibri"/>
                <a:sym typeface="Calibri"/>
              </a:rPr>
              <a:t>t </a:t>
            </a:r>
            <a:r>
              <a:rPr lang="en-GB" sz="1600" dirty="0">
                <a:solidFill>
                  <a:schemeClr val="dk1"/>
                </a:solidFill>
                <a:latin typeface="+mn-lt"/>
                <a:ea typeface="Calibri"/>
                <a:cs typeface="Calibri"/>
                <a:sym typeface="Calibri"/>
              </a:rPr>
              <a:t>and show this slide with some suggested answers. </a:t>
            </a:r>
            <a:r>
              <a:rPr lang="en-GB" sz="1600" dirty="0">
                <a:latin typeface="+mn-lt"/>
                <a:ea typeface="Calibri"/>
                <a:cs typeface="Calibri"/>
                <a:sym typeface="Calibri"/>
              </a:rPr>
              <a:t>It is important to note that giving away personal data is not always a bad thing. It makes our modern lives more convenient. It is also important, however, to be informed and only give away your data when you feel comfortable doing so. </a:t>
            </a:r>
          </a:p>
          <a:p>
            <a:pPr marL="0" lvl="0" indent="0" algn="l" rtl="0">
              <a:lnSpc>
                <a:spcPct val="117999"/>
              </a:lnSpc>
              <a:spcBef>
                <a:spcPts val="0"/>
              </a:spcBef>
              <a:spcAft>
                <a:spcPts val="0"/>
              </a:spcAft>
              <a:buClr>
                <a:schemeClr val="dk1"/>
              </a:buClr>
              <a:buSzPts val="1400"/>
              <a:buFont typeface="Calibri"/>
              <a:buNone/>
            </a:pPr>
            <a:endParaRPr lang="en-GB" sz="1600" dirty="0">
              <a:latin typeface="+mn-lt"/>
              <a:ea typeface="Calibri"/>
              <a:cs typeface="Calibri"/>
              <a:sym typeface="Calibri"/>
            </a:endParaRPr>
          </a:p>
          <a:p>
            <a:pPr marL="0" lvl="0" indent="0" algn="l" rtl="0">
              <a:lnSpc>
                <a:spcPct val="117999"/>
              </a:lnSpc>
              <a:spcBef>
                <a:spcPts val="0"/>
              </a:spcBef>
              <a:spcAft>
                <a:spcPts val="0"/>
              </a:spcAft>
              <a:buClr>
                <a:schemeClr val="dk1"/>
              </a:buClr>
              <a:buSzPts val="1400"/>
              <a:buFont typeface="Calibri"/>
              <a:buNone/>
            </a:pPr>
            <a:r>
              <a:rPr lang="en-GB" sz="1600" u="sng" dirty="0">
                <a:latin typeface="+mn-lt"/>
                <a:ea typeface="Calibri"/>
                <a:cs typeface="Calibri"/>
                <a:sym typeface="Calibri"/>
              </a:rPr>
              <a:t>How do you know when your data is being collected?</a:t>
            </a:r>
            <a:endParaRPr lang="en-GB" dirty="0"/>
          </a:p>
          <a:p>
            <a:pPr marL="0" lvl="0" indent="0" algn="l" rtl="0">
              <a:lnSpc>
                <a:spcPct val="117999"/>
              </a:lnSpc>
              <a:spcBef>
                <a:spcPts val="0"/>
              </a:spcBef>
              <a:spcAft>
                <a:spcPts val="0"/>
              </a:spcAft>
              <a:buClr>
                <a:schemeClr val="dk1"/>
              </a:buClr>
              <a:buSzPts val="1400"/>
              <a:buFont typeface="Calibri"/>
              <a:buNone/>
            </a:pPr>
            <a:r>
              <a:rPr lang="en-GB" sz="1600" b="1" dirty="0">
                <a:latin typeface="+mn-lt"/>
                <a:ea typeface="Calibri"/>
                <a:cs typeface="Calibri"/>
                <a:sym typeface="Calibri"/>
              </a:rPr>
              <a:t>1) By accepting cookies</a:t>
            </a:r>
          </a:p>
          <a:p>
            <a:pPr marL="285750" lvl="0" indent="-285750" algn="l" rtl="0">
              <a:lnSpc>
                <a:spcPct val="117999"/>
              </a:lnSpc>
              <a:spcBef>
                <a:spcPts val="0"/>
              </a:spcBef>
              <a:spcAft>
                <a:spcPts val="0"/>
              </a:spcAft>
              <a:buClr>
                <a:schemeClr val="dk1"/>
              </a:buClr>
              <a:buSzPts val="1400"/>
              <a:buFont typeface="Calibri"/>
              <a:buChar char="•"/>
            </a:pPr>
            <a:r>
              <a:rPr lang="en-GB" sz="1600" dirty="0">
                <a:solidFill>
                  <a:schemeClr val="dk1"/>
                </a:solidFill>
                <a:latin typeface="+mn-lt"/>
                <a:ea typeface="Calibri"/>
                <a:cs typeface="Calibri"/>
                <a:sym typeface="Calibri"/>
              </a:rPr>
              <a:t>When you accept cookies you give permission for your personal data to be collected while you are online. This could include your location, which would help customise a weather app or traffic report. Cookies can remember your username and passwords or what you have placed in your shopping cart. Therefore, they make your online experience easier. </a:t>
            </a:r>
          </a:p>
          <a:p>
            <a:pPr marL="285750" lvl="0" indent="-285750" algn="l" rtl="0">
              <a:lnSpc>
                <a:spcPct val="117999"/>
              </a:lnSpc>
              <a:spcBef>
                <a:spcPts val="0"/>
              </a:spcBef>
              <a:spcAft>
                <a:spcPts val="0"/>
              </a:spcAft>
              <a:buClr>
                <a:schemeClr val="dk1"/>
              </a:buClr>
              <a:buSzPts val="1400"/>
              <a:buFont typeface="Calibri"/>
              <a:buChar char="•"/>
            </a:pPr>
            <a:r>
              <a:rPr lang="en-GB" sz="1600" dirty="0">
                <a:solidFill>
                  <a:schemeClr val="dk1"/>
                </a:solidFill>
                <a:latin typeface="+mn-lt"/>
                <a:ea typeface="Calibri"/>
                <a:cs typeface="Calibri"/>
                <a:sym typeface="Calibri"/>
              </a:rPr>
              <a:t>However, you should be selective when accepting cookies – sometimes you may not want your login information remembered for security reasons, or you may not want your online activity tracked while on a particular web page </a:t>
            </a:r>
            <a:r>
              <a:rPr lang="en-GB" sz="1600" dirty="0" err="1">
                <a:solidFill>
                  <a:schemeClr val="dk1"/>
                </a:solidFill>
                <a:latin typeface="+mn-lt"/>
                <a:ea typeface="Calibri"/>
                <a:cs typeface="Calibri"/>
                <a:sym typeface="Calibri"/>
              </a:rPr>
              <a:t>eg</a:t>
            </a:r>
            <a:r>
              <a:rPr lang="en-GB" sz="1600" dirty="0">
                <a:solidFill>
                  <a:schemeClr val="dk1"/>
                </a:solidFill>
                <a:latin typeface="+mn-lt"/>
                <a:ea typeface="Calibri"/>
                <a:cs typeface="Calibri"/>
                <a:sym typeface="Calibri"/>
              </a:rPr>
              <a:t> you don’t want to be targeted for special offers.</a:t>
            </a:r>
            <a:endParaRPr lang="en-GB" dirty="0"/>
          </a:p>
          <a:p>
            <a:pPr marL="0" lvl="0" indent="0" algn="l" rtl="0">
              <a:lnSpc>
                <a:spcPct val="117999"/>
              </a:lnSpc>
              <a:spcBef>
                <a:spcPts val="0"/>
              </a:spcBef>
              <a:spcAft>
                <a:spcPts val="0"/>
              </a:spcAft>
              <a:buClr>
                <a:schemeClr val="dk1"/>
              </a:buClr>
              <a:buSzPts val="1400"/>
              <a:buFont typeface="Calibri"/>
              <a:buNone/>
            </a:pPr>
            <a:r>
              <a:rPr lang="en-GB" sz="1600" b="1" dirty="0">
                <a:solidFill>
                  <a:schemeClr val="dk1"/>
                </a:solidFill>
                <a:latin typeface="+mn-lt"/>
                <a:ea typeface="Calibri"/>
                <a:cs typeface="Calibri"/>
                <a:sym typeface="Calibri"/>
              </a:rPr>
              <a:t>2) By accepting Terms and Conditions</a:t>
            </a:r>
            <a:endParaRPr lang="en-GB" sz="1600" b="1" dirty="0">
              <a:latin typeface="+mn-lt"/>
              <a:ea typeface="Calibri"/>
              <a:cs typeface="Calibri"/>
              <a:sym typeface="Calibri"/>
            </a:endParaRPr>
          </a:p>
          <a:p>
            <a:pPr marL="285750" marR="0" lvl="0" indent="-285750" algn="l" rtl="0">
              <a:lnSpc>
                <a:spcPct val="117999"/>
              </a:lnSpc>
              <a:spcBef>
                <a:spcPts val="0"/>
              </a:spcBef>
              <a:spcAft>
                <a:spcPts val="0"/>
              </a:spcAft>
              <a:buClr>
                <a:schemeClr val="dk1"/>
              </a:buClr>
              <a:buSzPts val="1400"/>
              <a:buFont typeface="Calibri"/>
              <a:buChar char="•"/>
            </a:pPr>
            <a:r>
              <a:rPr lang="en-GB" sz="1600" b="0" dirty="0">
                <a:solidFill>
                  <a:schemeClr val="dk1"/>
                </a:solidFill>
                <a:latin typeface="+mn-lt"/>
                <a:ea typeface="Calibri"/>
                <a:cs typeface="Calibri"/>
                <a:sym typeface="Calibri"/>
              </a:rPr>
              <a:t> Check the </a:t>
            </a:r>
            <a:r>
              <a:rPr lang="en-GB" sz="1600" b="1" dirty="0">
                <a:solidFill>
                  <a:schemeClr val="dk1"/>
                </a:solidFill>
                <a:latin typeface="+mn-lt"/>
                <a:ea typeface="Calibri"/>
                <a:cs typeface="Calibri"/>
                <a:sym typeface="Calibri"/>
              </a:rPr>
              <a:t>privacy policy / terms and conditions</a:t>
            </a:r>
            <a:r>
              <a:rPr lang="en-GB" sz="1600" dirty="0">
                <a:solidFill>
                  <a:schemeClr val="dk1"/>
                </a:solidFill>
                <a:latin typeface="+mn-lt"/>
                <a:ea typeface="Calibri"/>
                <a:cs typeface="Calibri"/>
                <a:sym typeface="Calibri"/>
              </a:rPr>
              <a:t>. These outline what data can be collected and shared when you are on a web page or app. </a:t>
            </a:r>
            <a:endParaRPr lang="en-GB" sz="1600" dirty="0">
              <a:latin typeface="+mn-lt"/>
              <a:ea typeface="Calibri"/>
              <a:cs typeface="Calibri"/>
              <a:sym typeface="Calibri"/>
            </a:endParaRPr>
          </a:p>
          <a:p>
            <a:pPr marL="285750" lvl="0" indent="-196850" algn="l" rtl="0">
              <a:lnSpc>
                <a:spcPct val="117999"/>
              </a:lnSpc>
              <a:spcBef>
                <a:spcPts val="0"/>
              </a:spcBef>
              <a:spcAft>
                <a:spcPts val="0"/>
              </a:spcAft>
              <a:buClr>
                <a:schemeClr val="dk1"/>
              </a:buClr>
              <a:buSzPts val="1400"/>
              <a:buFont typeface="Calibri"/>
              <a:buNone/>
            </a:pPr>
            <a:endParaRPr lang="en-GB" sz="1600" dirty="0">
              <a:latin typeface="+mn-lt"/>
              <a:ea typeface="Calibri"/>
              <a:cs typeface="Calibri"/>
              <a:sym typeface="Calibri"/>
            </a:endParaRPr>
          </a:p>
          <a:p>
            <a:pPr marL="0" lvl="0" indent="0" algn="l" rtl="0">
              <a:lnSpc>
                <a:spcPct val="117999"/>
              </a:lnSpc>
              <a:spcBef>
                <a:spcPts val="0"/>
              </a:spcBef>
              <a:spcAft>
                <a:spcPts val="0"/>
              </a:spcAft>
              <a:buClr>
                <a:schemeClr val="dk1"/>
              </a:buClr>
              <a:buSzPts val="1400"/>
              <a:buFont typeface="Calibri"/>
              <a:buNone/>
            </a:pPr>
            <a:endParaRPr lang="en-GB" sz="1600" dirty="0">
              <a:latin typeface="+mn-lt"/>
              <a:ea typeface="Calibri"/>
              <a:cs typeface="Calibri"/>
              <a:sym typeface="Calibri"/>
            </a:endParaRPr>
          </a:p>
        </p:txBody>
      </p:sp>
      <p:sp>
        <p:nvSpPr>
          <p:cNvPr id="4" name="Slide Number Placeholder 3"/>
          <p:cNvSpPr>
            <a:spLocks noGrp="1"/>
          </p:cNvSpPr>
          <p:nvPr>
            <p:ph type="sldNum" sz="quarter" idx="5"/>
          </p:nvPr>
        </p:nvSpPr>
        <p:spPr/>
        <p:txBody>
          <a:bodyPr/>
          <a:lstStyle/>
          <a:p>
            <a:fld id="{C2F12835-E945-734F-925E-26681104583C}" type="slidenum">
              <a:rPr lang="en-US" smtClean="0"/>
              <a:t>11</a:t>
            </a:fld>
            <a:endParaRPr lang="en-US"/>
          </a:p>
        </p:txBody>
      </p:sp>
    </p:spTree>
    <p:extLst>
      <p:ext uri="{BB962C8B-B14F-4D97-AF65-F5344CB8AC3E}">
        <p14:creationId xmlns:p14="http://schemas.microsoft.com/office/powerpoint/2010/main" val="26509982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17999"/>
              </a:lnSpc>
              <a:spcBef>
                <a:spcPts val="0"/>
              </a:spcBef>
              <a:spcAft>
                <a:spcPts val="0"/>
              </a:spcAft>
              <a:buClr>
                <a:schemeClr val="dk1"/>
              </a:buClr>
              <a:buSzPts val="1500"/>
              <a:buFont typeface="Calibri"/>
              <a:buNone/>
            </a:pPr>
            <a:r>
              <a:rPr lang="en-GB" sz="1600" b="1" u="sng" dirty="0">
                <a:latin typeface="+mn-lt"/>
                <a:ea typeface="Calibri"/>
                <a:cs typeface="Calibri"/>
                <a:sym typeface="Calibri"/>
              </a:rPr>
              <a:t>Discussion (5 minutes)</a:t>
            </a:r>
          </a:p>
          <a:p>
            <a:pPr marL="457200" lvl="0" indent="-323850" algn="l" rtl="0">
              <a:lnSpc>
                <a:spcPct val="117999"/>
              </a:lnSpc>
              <a:spcBef>
                <a:spcPts val="0"/>
              </a:spcBef>
              <a:spcAft>
                <a:spcPts val="0"/>
              </a:spcAft>
              <a:buClr>
                <a:schemeClr val="dk1"/>
              </a:buClr>
              <a:buSzPts val="1500"/>
              <a:buFont typeface="Calibri"/>
              <a:buChar char="●"/>
            </a:pPr>
            <a:r>
              <a:rPr lang="en-GB" sz="1600" dirty="0">
                <a:latin typeface="+mn-lt"/>
                <a:ea typeface="Calibri"/>
                <a:cs typeface="Calibri"/>
                <a:sym typeface="Calibri"/>
              </a:rPr>
              <a:t>Start a class discussion about what might be the cons of giving away personal data and record students’ prior knowledge about this on the  whiteboard. </a:t>
            </a:r>
            <a:endParaRPr lang="en-GB" dirty="0"/>
          </a:p>
          <a:p>
            <a:pPr marL="0" lvl="0" indent="0" algn="l" rtl="0">
              <a:lnSpc>
                <a:spcPct val="117999"/>
              </a:lnSpc>
              <a:spcBef>
                <a:spcPts val="0"/>
              </a:spcBef>
              <a:spcAft>
                <a:spcPts val="0"/>
              </a:spcAft>
              <a:buClr>
                <a:schemeClr val="dk1"/>
              </a:buClr>
              <a:buSzPts val="1300"/>
              <a:buFont typeface="Calibri"/>
              <a:buNone/>
            </a:pPr>
            <a:endParaRPr lang="en-GB" sz="1400" dirty="0">
              <a:latin typeface="+mn-lt"/>
              <a:ea typeface="Calibri"/>
              <a:cs typeface="Calibri"/>
              <a:sym typeface="Calibri"/>
            </a:endParaRPr>
          </a:p>
        </p:txBody>
      </p:sp>
      <p:sp>
        <p:nvSpPr>
          <p:cNvPr id="4" name="Slide Number Placeholder 3"/>
          <p:cNvSpPr>
            <a:spLocks noGrp="1"/>
          </p:cNvSpPr>
          <p:nvPr>
            <p:ph type="sldNum" sz="quarter" idx="5"/>
          </p:nvPr>
        </p:nvSpPr>
        <p:spPr/>
        <p:txBody>
          <a:bodyPr/>
          <a:lstStyle/>
          <a:p>
            <a:fld id="{C2F12835-E945-734F-925E-26681104583C}" type="slidenum">
              <a:rPr lang="en-US" smtClean="0"/>
              <a:t>12</a:t>
            </a:fld>
            <a:endParaRPr lang="en-US"/>
          </a:p>
        </p:txBody>
      </p:sp>
    </p:spTree>
    <p:extLst>
      <p:ext uri="{BB962C8B-B14F-4D97-AF65-F5344CB8AC3E}">
        <p14:creationId xmlns:p14="http://schemas.microsoft.com/office/powerpoint/2010/main" val="32232851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17999"/>
              </a:lnSpc>
              <a:spcBef>
                <a:spcPts val="0"/>
              </a:spcBef>
              <a:spcAft>
                <a:spcPts val="0"/>
              </a:spcAft>
              <a:buClr>
                <a:schemeClr val="dk1"/>
              </a:buClr>
              <a:buSzPts val="1500"/>
              <a:buFont typeface="Calibri"/>
              <a:buNone/>
            </a:pPr>
            <a:r>
              <a:rPr lang="en-GB" sz="1600" b="1" u="sng" dirty="0">
                <a:latin typeface="+mn-lt"/>
                <a:ea typeface="Calibri"/>
                <a:cs typeface="Calibri"/>
                <a:sym typeface="Calibri"/>
              </a:rPr>
              <a:t>Discussion (5 minutes)</a:t>
            </a:r>
          </a:p>
          <a:p>
            <a:pPr marL="457200" lvl="0" indent="-323850" algn="l" rtl="0">
              <a:lnSpc>
                <a:spcPct val="117999"/>
              </a:lnSpc>
              <a:spcBef>
                <a:spcPts val="0"/>
              </a:spcBef>
              <a:spcAft>
                <a:spcPts val="0"/>
              </a:spcAft>
              <a:buClr>
                <a:schemeClr val="dk1"/>
              </a:buClr>
              <a:buSzPts val="1500"/>
              <a:buFont typeface="Calibri"/>
              <a:buChar char="●"/>
            </a:pPr>
            <a:r>
              <a:rPr lang="en-GB" sz="1600" dirty="0">
                <a:latin typeface="+mn-lt"/>
                <a:ea typeface="Calibri"/>
                <a:cs typeface="Calibri"/>
                <a:sym typeface="Calibri"/>
              </a:rPr>
              <a:t>Show students the three bullet points above and read through as a class. </a:t>
            </a:r>
            <a:endParaRPr lang="en-GB" dirty="0"/>
          </a:p>
          <a:p>
            <a:pPr marL="0" lvl="0" indent="0" algn="l" rtl="0">
              <a:lnSpc>
                <a:spcPct val="117999"/>
              </a:lnSpc>
              <a:spcBef>
                <a:spcPts val="0"/>
              </a:spcBef>
              <a:spcAft>
                <a:spcPts val="0"/>
              </a:spcAft>
              <a:buClr>
                <a:schemeClr val="dk1"/>
              </a:buClr>
              <a:buSzPts val="1300"/>
              <a:buFont typeface="Calibri"/>
              <a:buNone/>
            </a:pPr>
            <a:endParaRPr lang="en-GB" sz="1400" dirty="0">
              <a:latin typeface="+mn-lt"/>
              <a:ea typeface="Calibri"/>
              <a:cs typeface="Calibri"/>
              <a:sym typeface="Calibri"/>
            </a:endParaRPr>
          </a:p>
        </p:txBody>
      </p:sp>
      <p:sp>
        <p:nvSpPr>
          <p:cNvPr id="4" name="Slide Number Placeholder 3"/>
          <p:cNvSpPr>
            <a:spLocks noGrp="1"/>
          </p:cNvSpPr>
          <p:nvPr>
            <p:ph type="sldNum" sz="quarter" idx="5"/>
          </p:nvPr>
        </p:nvSpPr>
        <p:spPr/>
        <p:txBody>
          <a:bodyPr/>
          <a:lstStyle/>
          <a:p>
            <a:fld id="{C2F12835-E945-734F-925E-26681104583C}" type="slidenum">
              <a:rPr lang="en-US" smtClean="0"/>
              <a:t>13</a:t>
            </a:fld>
            <a:endParaRPr lang="en-US"/>
          </a:p>
        </p:txBody>
      </p:sp>
    </p:spTree>
    <p:extLst>
      <p:ext uri="{BB962C8B-B14F-4D97-AF65-F5344CB8AC3E}">
        <p14:creationId xmlns:p14="http://schemas.microsoft.com/office/powerpoint/2010/main" val="5057788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17999"/>
              </a:lnSpc>
              <a:spcBef>
                <a:spcPts val="0"/>
              </a:spcBef>
              <a:spcAft>
                <a:spcPts val="0"/>
              </a:spcAft>
              <a:buClr>
                <a:schemeClr val="dk1"/>
              </a:buClr>
              <a:buSzPts val="1500"/>
              <a:buFont typeface="Calibri"/>
              <a:buNone/>
            </a:pPr>
            <a:r>
              <a:rPr lang="en-GB" b="1" u="sng" dirty="0"/>
              <a:t>Discussion cont.  (5 minutes)</a:t>
            </a:r>
          </a:p>
          <a:p>
            <a:pPr marL="457200" lvl="0" indent="-304800" algn="l" rtl="0">
              <a:lnSpc>
                <a:spcPct val="117999"/>
              </a:lnSpc>
              <a:spcBef>
                <a:spcPts val="0"/>
              </a:spcBef>
              <a:spcAft>
                <a:spcPts val="0"/>
              </a:spcAft>
              <a:buSzPts val="1200"/>
              <a:buAutoNum type="arabicPeriod"/>
            </a:pPr>
            <a:r>
              <a:rPr lang="en-GB" b="1" dirty="0"/>
              <a:t>Why is personal data so valuable to businesses? </a:t>
            </a:r>
            <a:r>
              <a:rPr lang="en-GB" dirty="0"/>
              <a:t>(It has been said that data is now more valuable than oil.)</a:t>
            </a:r>
            <a:br>
              <a:rPr lang="en-GB" dirty="0"/>
            </a:br>
            <a:r>
              <a:rPr lang="en-GB" i="1" dirty="0"/>
              <a:t>(Data helps businesses understand how different groups of people live, what appeals to them, and what their spending habits are. This allows businesses, such as retailers, to tailor their marketing, messaging and products towards the groups they want to target. Groups might be people of a specific gender, age, location, or category, such as parent, teenager, office worker, football fan etc.)</a:t>
            </a:r>
          </a:p>
          <a:p>
            <a:pPr marL="476250" lvl="0" indent="-342900" algn="l" rtl="0">
              <a:lnSpc>
                <a:spcPct val="117999"/>
              </a:lnSpc>
              <a:spcBef>
                <a:spcPts val="0"/>
              </a:spcBef>
              <a:spcAft>
                <a:spcPts val="0"/>
              </a:spcAft>
              <a:buClr>
                <a:schemeClr val="dk1"/>
              </a:buClr>
              <a:buSzPts val="1500"/>
              <a:buFont typeface="+mj-lt"/>
              <a:buAutoNum type="arabicPeriod"/>
            </a:pPr>
            <a:r>
              <a:rPr lang="en-GB" b="1" dirty="0"/>
              <a:t>How comfortable are students with the idea of people’s data being shared? </a:t>
            </a:r>
            <a:r>
              <a:rPr lang="en-GB" dirty="0"/>
              <a:t>What are the risks? Is sharing anonymised shopping data different to sharing identifiable personal data, such as their email addresses? </a:t>
            </a:r>
          </a:p>
          <a:p>
            <a:pPr marL="476250" lvl="0" indent="-342900" algn="l" rtl="0">
              <a:lnSpc>
                <a:spcPct val="117999"/>
              </a:lnSpc>
              <a:spcBef>
                <a:spcPts val="0"/>
              </a:spcBef>
              <a:spcAft>
                <a:spcPts val="0"/>
              </a:spcAft>
              <a:buClr>
                <a:schemeClr val="dk1"/>
              </a:buClr>
              <a:buSzPts val="1500"/>
              <a:buFont typeface="+mj-lt"/>
              <a:buAutoNum type="arabicPeriod"/>
            </a:pPr>
            <a:r>
              <a:rPr lang="en-GB" b="1" dirty="0"/>
              <a:t>Can you think of any more risks of sharing personal data? </a:t>
            </a:r>
            <a:r>
              <a:rPr lang="en-GB" i="1" dirty="0"/>
              <a:t>(identity theft, fraud, online reputation, once something is online it can’t be removed easily)</a:t>
            </a:r>
          </a:p>
          <a:p>
            <a:pPr marL="133350" lvl="0" indent="0" algn="l" rtl="0">
              <a:lnSpc>
                <a:spcPct val="117999"/>
              </a:lnSpc>
              <a:spcBef>
                <a:spcPts val="0"/>
              </a:spcBef>
              <a:spcAft>
                <a:spcPts val="0"/>
              </a:spcAft>
              <a:buClr>
                <a:schemeClr val="dk1"/>
              </a:buClr>
              <a:buSzPts val="1500"/>
              <a:buFont typeface="Calibri"/>
              <a:buNone/>
            </a:pPr>
            <a:endParaRPr lang="en-GB" dirty="0"/>
          </a:p>
          <a:p>
            <a:pPr marL="0" lvl="0" indent="0" algn="l" rtl="0">
              <a:lnSpc>
                <a:spcPct val="117999"/>
              </a:lnSpc>
              <a:spcBef>
                <a:spcPts val="0"/>
              </a:spcBef>
              <a:spcAft>
                <a:spcPts val="0"/>
              </a:spcAft>
              <a:buClr>
                <a:schemeClr val="dk1"/>
              </a:buClr>
              <a:buSzPts val="1300"/>
              <a:buFont typeface="Calibri"/>
              <a:buNone/>
            </a:pPr>
            <a:endParaRPr lang="en-GB" dirty="0"/>
          </a:p>
        </p:txBody>
      </p:sp>
      <p:sp>
        <p:nvSpPr>
          <p:cNvPr id="4" name="Slide Number Placeholder 3"/>
          <p:cNvSpPr>
            <a:spLocks noGrp="1"/>
          </p:cNvSpPr>
          <p:nvPr>
            <p:ph type="sldNum" sz="quarter" idx="5"/>
          </p:nvPr>
        </p:nvSpPr>
        <p:spPr/>
        <p:txBody>
          <a:bodyPr/>
          <a:lstStyle/>
          <a:p>
            <a:fld id="{C2F12835-E945-734F-925E-26681104583C}" type="slidenum">
              <a:rPr lang="en-US" smtClean="0"/>
              <a:t>14</a:t>
            </a:fld>
            <a:endParaRPr lang="en-US"/>
          </a:p>
        </p:txBody>
      </p:sp>
    </p:spTree>
    <p:extLst>
      <p:ext uri="{BB962C8B-B14F-4D97-AF65-F5344CB8AC3E}">
        <p14:creationId xmlns:p14="http://schemas.microsoft.com/office/powerpoint/2010/main" val="31368556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33350" lvl="0" indent="0" algn="l" rtl="0">
              <a:lnSpc>
                <a:spcPct val="117999"/>
              </a:lnSpc>
              <a:spcBef>
                <a:spcPts val="0"/>
              </a:spcBef>
              <a:spcAft>
                <a:spcPts val="0"/>
              </a:spcAft>
              <a:buClr>
                <a:schemeClr val="dk1"/>
              </a:buClr>
              <a:buSzPts val="1500"/>
              <a:buFont typeface="Calibri"/>
              <a:buNone/>
            </a:pPr>
            <a:r>
              <a:rPr lang="en-GB" b="1" u="sng" dirty="0"/>
              <a:t>Optional extension</a:t>
            </a:r>
            <a:endParaRPr lang="en-GB" b="0" u="sng" dirty="0"/>
          </a:p>
          <a:p>
            <a:pPr marL="133350" lvl="0" indent="0" algn="l" rtl="0">
              <a:lnSpc>
                <a:spcPct val="117999"/>
              </a:lnSpc>
              <a:spcBef>
                <a:spcPts val="0"/>
              </a:spcBef>
              <a:spcAft>
                <a:spcPts val="0"/>
              </a:spcAft>
              <a:buClr>
                <a:schemeClr val="dk1"/>
              </a:buClr>
              <a:buSzPts val="1500"/>
              <a:buFont typeface="Calibri"/>
              <a:buNone/>
            </a:pPr>
            <a:r>
              <a:rPr lang="en-GB" dirty="0"/>
              <a:t>Introduce the concept of General Data Protection Regulation (or GDPR). Before the recent changes to the law, companies were more free to use and share your personal data, such as contacting you with marketing emails. Now, there are rules in place to make sure that your data is held safely, not to for too long, and you can only be contacted if you agree to it. Do students think this is a good thing or not? Why? </a:t>
            </a:r>
          </a:p>
          <a:p>
            <a:pPr marL="0" lvl="0" indent="0" algn="l" rtl="0">
              <a:lnSpc>
                <a:spcPct val="117999"/>
              </a:lnSpc>
              <a:spcBef>
                <a:spcPts val="0"/>
              </a:spcBef>
              <a:spcAft>
                <a:spcPts val="0"/>
              </a:spcAft>
              <a:buClr>
                <a:schemeClr val="dk1"/>
              </a:buClr>
              <a:buSzPts val="1300"/>
              <a:buFont typeface="Calibri"/>
              <a:buNone/>
            </a:pPr>
            <a:endParaRPr lang="en-GB" dirty="0"/>
          </a:p>
          <a:p>
            <a:pPr marL="0" lvl="0" indent="0" algn="l" rtl="0">
              <a:lnSpc>
                <a:spcPct val="117999"/>
              </a:lnSpc>
              <a:spcBef>
                <a:spcPts val="0"/>
              </a:spcBef>
              <a:spcAft>
                <a:spcPts val="0"/>
              </a:spcAft>
              <a:buClr>
                <a:schemeClr val="dk1"/>
              </a:buClr>
              <a:buSzPts val="1300"/>
              <a:buFont typeface="Calibri"/>
              <a:buNone/>
            </a:pPr>
            <a:endParaRPr lang="en-GB" dirty="0"/>
          </a:p>
          <a:p>
            <a:pPr marL="0" lvl="0" indent="0" algn="l" rtl="0">
              <a:lnSpc>
                <a:spcPct val="117999"/>
              </a:lnSpc>
              <a:spcBef>
                <a:spcPts val="0"/>
              </a:spcBef>
              <a:spcAft>
                <a:spcPts val="0"/>
              </a:spcAft>
              <a:buClr>
                <a:schemeClr val="dk1"/>
              </a:buClr>
              <a:buSzPts val="1300"/>
              <a:buFont typeface="Calibri"/>
              <a:buNone/>
            </a:pPr>
            <a:endParaRPr lang="en-GB" dirty="0"/>
          </a:p>
          <a:p>
            <a:pPr marL="0" lvl="0" indent="0" algn="l" rtl="0">
              <a:lnSpc>
                <a:spcPct val="117999"/>
              </a:lnSpc>
              <a:spcBef>
                <a:spcPts val="0"/>
              </a:spcBef>
              <a:spcAft>
                <a:spcPts val="0"/>
              </a:spcAft>
              <a:buClr>
                <a:schemeClr val="dk1"/>
              </a:buClr>
              <a:buSzPts val="1300"/>
              <a:buFont typeface="Calibri"/>
              <a:buNone/>
            </a:pPr>
            <a:endParaRPr lang="en-GB" dirty="0"/>
          </a:p>
        </p:txBody>
      </p:sp>
      <p:sp>
        <p:nvSpPr>
          <p:cNvPr id="4" name="Slide Number Placeholder 3"/>
          <p:cNvSpPr>
            <a:spLocks noGrp="1"/>
          </p:cNvSpPr>
          <p:nvPr>
            <p:ph type="sldNum" sz="quarter" idx="5"/>
          </p:nvPr>
        </p:nvSpPr>
        <p:spPr/>
        <p:txBody>
          <a:bodyPr/>
          <a:lstStyle/>
          <a:p>
            <a:fld id="{C2F12835-E945-734F-925E-26681104583C}" type="slidenum">
              <a:rPr lang="en-US" smtClean="0"/>
              <a:t>15</a:t>
            </a:fld>
            <a:endParaRPr lang="en-US"/>
          </a:p>
        </p:txBody>
      </p:sp>
    </p:spTree>
    <p:extLst>
      <p:ext uri="{BB962C8B-B14F-4D97-AF65-F5344CB8AC3E}">
        <p14:creationId xmlns:p14="http://schemas.microsoft.com/office/powerpoint/2010/main" val="2014067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17999"/>
              </a:lnSpc>
              <a:spcBef>
                <a:spcPts val="0"/>
              </a:spcBef>
              <a:spcAft>
                <a:spcPts val="0"/>
              </a:spcAft>
              <a:buClr>
                <a:schemeClr val="dk1"/>
              </a:buClr>
              <a:buSzPts val="1400"/>
              <a:buFont typeface="Calibri"/>
              <a:buNone/>
            </a:pPr>
            <a:r>
              <a:rPr lang="en-GB" sz="1600" b="1" u="sng" dirty="0">
                <a:latin typeface="+mn-lt"/>
                <a:ea typeface="Calibri"/>
                <a:cs typeface="Calibri"/>
                <a:sym typeface="Calibri"/>
              </a:rPr>
              <a:t>Activity 3 (5 minutes)</a:t>
            </a:r>
            <a:endParaRPr lang="en-GB" sz="1600" dirty="0">
              <a:latin typeface="+mn-lt"/>
              <a:ea typeface="Calibri"/>
              <a:cs typeface="Calibri"/>
              <a:sym typeface="Calibri"/>
            </a:endParaRPr>
          </a:p>
          <a:p>
            <a:pPr marL="457200" lvl="0" indent="-323850" algn="l" rtl="0">
              <a:lnSpc>
                <a:spcPct val="117999"/>
              </a:lnSpc>
              <a:spcBef>
                <a:spcPts val="0"/>
              </a:spcBef>
              <a:spcAft>
                <a:spcPts val="0"/>
              </a:spcAft>
              <a:buSzPts val="1500"/>
              <a:buFont typeface="Calibri"/>
              <a:buChar char="●"/>
            </a:pPr>
            <a:r>
              <a:rPr lang="en-GB" sz="1600" dirty="0">
                <a:latin typeface="+mn-lt"/>
                <a:ea typeface="Calibri"/>
                <a:cs typeface="Calibri"/>
                <a:sym typeface="Calibri"/>
              </a:rPr>
              <a:t>Erin is on a social media app. Her location and online activity is collected by the app to build a profile about her. This profile helps the app to show her targeted posts and adverts that are personalised, based upon her location and interests. If she has given data like her age and gender to the platform, this will also be used to target her with relevant posts. </a:t>
            </a:r>
          </a:p>
          <a:p>
            <a:pPr marL="0" lvl="0" indent="0" algn="l" rtl="0">
              <a:lnSpc>
                <a:spcPct val="117999"/>
              </a:lnSpc>
              <a:spcBef>
                <a:spcPts val="0"/>
              </a:spcBef>
              <a:spcAft>
                <a:spcPts val="0"/>
              </a:spcAft>
              <a:buClr>
                <a:schemeClr val="dk1"/>
              </a:buClr>
              <a:buSzPts val="1400"/>
              <a:buFont typeface="Calibri"/>
              <a:buNone/>
            </a:pPr>
            <a:endParaRPr lang="en-GB" sz="1600" dirty="0">
              <a:latin typeface="+mn-lt"/>
              <a:ea typeface="Calibri"/>
              <a:cs typeface="Calibri"/>
              <a:sym typeface="Calibri"/>
            </a:endParaRPr>
          </a:p>
          <a:p>
            <a:pPr marL="0" marR="0" lvl="0" indent="0" algn="l" rtl="0">
              <a:lnSpc>
                <a:spcPct val="117999"/>
              </a:lnSpc>
              <a:spcBef>
                <a:spcPts val="0"/>
              </a:spcBef>
              <a:spcAft>
                <a:spcPts val="0"/>
              </a:spcAft>
              <a:buClr>
                <a:schemeClr val="dk1"/>
              </a:buClr>
              <a:buSzPts val="1500"/>
              <a:buFont typeface="Calibri"/>
              <a:buNone/>
            </a:pPr>
            <a:endParaRPr lang="en-GB" sz="1600" dirty="0">
              <a:latin typeface="+mn-lt"/>
              <a:ea typeface="Calibri"/>
              <a:cs typeface="Calibri"/>
              <a:sym typeface="Calibri"/>
            </a:endParaRPr>
          </a:p>
          <a:p>
            <a:pPr marL="0" lvl="0" indent="0" algn="l" rtl="0">
              <a:lnSpc>
                <a:spcPct val="117999"/>
              </a:lnSpc>
              <a:spcBef>
                <a:spcPts val="0"/>
              </a:spcBef>
              <a:spcAft>
                <a:spcPts val="0"/>
              </a:spcAft>
              <a:buClr>
                <a:schemeClr val="dk1"/>
              </a:buClr>
              <a:buSzPts val="1500"/>
              <a:buFont typeface="Calibri"/>
              <a:buNone/>
            </a:pPr>
            <a:endParaRPr lang="en-GB" sz="1600" dirty="0">
              <a:latin typeface="+mn-lt"/>
              <a:ea typeface="Calibri"/>
              <a:cs typeface="Calibri"/>
              <a:sym typeface="Calibri"/>
            </a:endParaRPr>
          </a:p>
          <a:p>
            <a:pPr marL="0" lvl="0" indent="0" algn="l" rtl="0">
              <a:lnSpc>
                <a:spcPct val="117999"/>
              </a:lnSpc>
              <a:spcBef>
                <a:spcPts val="0"/>
              </a:spcBef>
              <a:spcAft>
                <a:spcPts val="0"/>
              </a:spcAft>
              <a:buClr>
                <a:schemeClr val="dk1"/>
              </a:buClr>
              <a:buSzPts val="1500"/>
              <a:buFont typeface="Calibri"/>
              <a:buNone/>
            </a:pPr>
            <a:endParaRPr lang="en-GB" sz="1600" dirty="0">
              <a:latin typeface="+mn-lt"/>
              <a:ea typeface="Calibri"/>
              <a:cs typeface="Calibri"/>
              <a:sym typeface="Calibri"/>
            </a:endParaRPr>
          </a:p>
          <a:p>
            <a:pPr marL="0" lvl="0" indent="0" algn="l" rtl="0">
              <a:lnSpc>
                <a:spcPct val="117999"/>
              </a:lnSpc>
              <a:spcBef>
                <a:spcPts val="0"/>
              </a:spcBef>
              <a:spcAft>
                <a:spcPts val="0"/>
              </a:spcAft>
              <a:buClr>
                <a:schemeClr val="dk1"/>
              </a:buClr>
              <a:buSzPts val="1500"/>
              <a:buFont typeface="Calibri"/>
              <a:buNone/>
            </a:pPr>
            <a:endParaRPr lang="en-GB" sz="1600" dirty="0">
              <a:latin typeface="+mn-lt"/>
              <a:ea typeface="Calibri"/>
              <a:cs typeface="Calibri"/>
              <a:sym typeface="Calibri"/>
            </a:endParaRPr>
          </a:p>
          <a:p>
            <a:pPr marL="0" lvl="0" indent="0" algn="l" rtl="0">
              <a:lnSpc>
                <a:spcPct val="117999"/>
              </a:lnSpc>
              <a:spcBef>
                <a:spcPts val="0"/>
              </a:spcBef>
              <a:spcAft>
                <a:spcPts val="0"/>
              </a:spcAft>
              <a:buClr>
                <a:schemeClr val="dk1"/>
              </a:buClr>
              <a:buSzPts val="1500"/>
              <a:buFont typeface="Calibri"/>
              <a:buNone/>
            </a:pPr>
            <a:endParaRPr lang="en-GB" sz="1600" dirty="0">
              <a:latin typeface="+mn-lt"/>
              <a:ea typeface="Calibri"/>
              <a:cs typeface="Calibri"/>
              <a:sym typeface="Calibri"/>
            </a:endParaRPr>
          </a:p>
          <a:p>
            <a:pPr marL="0" lvl="0" indent="0" algn="l" rtl="0">
              <a:lnSpc>
                <a:spcPct val="117999"/>
              </a:lnSpc>
              <a:spcBef>
                <a:spcPts val="0"/>
              </a:spcBef>
              <a:spcAft>
                <a:spcPts val="0"/>
              </a:spcAft>
              <a:buClr>
                <a:schemeClr val="dk1"/>
              </a:buClr>
              <a:buSzPts val="1500"/>
              <a:buFont typeface="Calibri"/>
              <a:buNone/>
            </a:pPr>
            <a:endParaRPr lang="en-GB" sz="1600" dirty="0">
              <a:latin typeface="+mn-lt"/>
              <a:ea typeface="Calibri"/>
              <a:cs typeface="Calibri"/>
              <a:sym typeface="Calibri"/>
            </a:endParaRPr>
          </a:p>
          <a:p>
            <a:pPr marL="0" lvl="0" indent="0" algn="l" rtl="0">
              <a:lnSpc>
                <a:spcPct val="117999"/>
              </a:lnSpc>
              <a:spcBef>
                <a:spcPts val="0"/>
              </a:spcBef>
              <a:spcAft>
                <a:spcPts val="0"/>
              </a:spcAft>
              <a:buClr>
                <a:schemeClr val="dk1"/>
              </a:buClr>
              <a:buSzPts val="1500"/>
              <a:buFont typeface="Calibri"/>
              <a:buNone/>
            </a:pPr>
            <a:endParaRPr lang="en-GB" sz="1600" dirty="0">
              <a:latin typeface="+mn-lt"/>
              <a:ea typeface="Calibri"/>
              <a:cs typeface="Calibri"/>
              <a:sym typeface="Calibri"/>
            </a:endParaRPr>
          </a:p>
          <a:p>
            <a:pPr marL="0" marR="0" lvl="0" indent="0" algn="l" rtl="0">
              <a:lnSpc>
                <a:spcPct val="117999"/>
              </a:lnSpc>
              <a:spcBef>
                <a:spcPts val="0"/>
              </a:spcBef>
              <a:spcAft>
                <a:spcPts val="0"/>
              </a:spcAft>
              <a:buClr>
                <a:schemeClr val="dk1"/>
              </a:buClr>
              <a:buSzPts val="2200"/>
              <a:buFont typeface="Calibri"/>
              <a:buNone/>
            </a:pPr>
            <a:endParaRPr lang="en-GB" sz="1600" dirty="0">
              <a:latin typeface="+mn-lt"/>
              <a:ea typeface="Calibri"/>
              <a:cs typeface="Calibri"/>
              <a:sym typeface="Calibri"/>
            </a:endParaRPr>
          </a:p>
          <a:p>
            <a:pPr marL="0" lvl="0" indent="0" algn="l" rtl="0">
              <a:lnSpc>
                <a:spcPct val="117999"/>
              </a:lnSpc>
              <a:spcBef>
                <a:spcPts val="0"/>
              </a:spcBef>
              <a:spcAft>
                <a:spcPts val="0"/>
              </a:spcAft>
              <a:buClr>
                <a:schemeClr val="dk1"/>
              </a:buClr>
              <a:buSzPts val="1500"/>
              <a:buFont typeface="Calibri"/>
              <a:buNone/>
            </a:pPr>
            <a:endParaRPr lang="en-GB" sz="1600" dirty="0">
              <a:latin typeface="+mn-lt"/>
              <a:ea typeface="Calibri"/>
              <a:cs typeface="Calibri"/>
              <a:sym typeface="Calibri"/>
            </a:endParaRPr>
          </a:p>
        </p:txBody>
      </p:sp>
      <p:sp>
        <p:nvSpPr>
          <p:cNvPr id="4" name="Slide Number Placeholder 3"/>
          <p:cNvSpPr>
            <a:spLocks noGrp="1"/>
          </p:cNvSpPr>
          <p:nvPr>
            <p:ph type="sldNum" sz="quarter" idx="5"/>
          </p:nvPr>
        </p:nvSpPr>
        <p:spPr/>
        <p:txBody>
          <a:bodyPr/>
          <a:lstStyle/>
          <a:p>
            <a:fld id="{C2F12835-E945-734F-925E-26681104583C}" type="slidenum">
              <a:rPr lang="en-US" smtClean="0"/>
              <a:t>16</a:t>
            </a:fld>
            <a:endParaRPr lang="en-US"/>
          </a:p>
        </p:txBody>
      </p:sp>
    </p:spTree>
    <p:extLst>
      <p:ext uri="{BB962C8B-B14F-4D97-AF65-F5344CB8AC3E}">
        <p14:creationId xmlns:p14="http://schemas.microsoft.com/office/powerpoint/2010/main" val="17470829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17999"/>
              </a:lnSpc>
              <a:spcBef>
                <a:spcPts val="0"/>
              </a:spcBef>
              <a:spcAft>
                <a:spcPts val="0"/>
              </a:spcAft>
              <a:buClr>
                <a:schemeClr val="dk1"/>
              </a:buClr>
              <a:buSzPts val="1400"/>
              <a:buFont typeface="Calibri"/>
              <a:buNone/>
            </a:pPr>
            <a:r>
              <a:rPr lang="en-GB" sz="1600" b="1" u="sng" dirty="0">
                <a:latin typeface="+mn-lt"/>
                <a:ea typeface="Calibri"/>
                <a:cs typeface="Calibri"/>
                <a:sym typeface="Calibri"/>
              </a:rPr>
              <a:t>Activity 3 (5 minutes)</a:t>
            </a:r>
            <a:endParaRPr lang="en-GB" sz="1600" dirty="0">
              <a:latin typeface="+mn-lt"/>
              <a:ea typeface="Calibri"/>
              <a:cs typeface="Calibri"/>
              <a:sym typeface="Calibri"/>
            </a:endParaRPr>
          </a:p>
          <a:p>
            <a:pPr marL="457200" lvl="0" indent="-323850" algn="l" rtl="0">
              <a:lnSpc>
                <a:spcPct val="117999"/>
              </a:lnSpc>
              <a:spcBef>
                <a:spcPts val="0"/>
              </a:spcBef>
              <a:spcAft>
                <a:spcPts val="0"/>
              </a:spcAft>
              <a:buSzPts val="1500"/>
              <a:buFont typeface="Calibri"/>
              <a:buChar char="●"/>
            </a:pPr>
            <a:r>
              <a:rPr lang="en-GB" sz="1600" dirty="0">
                <a:latin typeface="+mn-lt"/>
                <a:ea typeface="Calibri"/>
                <a:cs typeface="Calibri"/>
                <a:sym typeface="Calibri"/>
              </a:rPr>
              <a:t>What sort of posts do you expect that Erin will see as a result of her activity? Collect students’ answers on the board. </a:t>
            </a:r>
            <a:endParaRPr lang="en-GB" sz="1600" dirty="0">
              <a:solidFill>
                <a:schemeClr val="dk1"/>
              </a:solidFill>
              <a:latin typeface="+mn-lt"/>
              <a:ea typeface="Calibri"/>
              <a:cs typeface="Calibri"/>
              <a:sym typeface="Calibri"/>
            </a:endParaRPr>
          </a:p>
          <a:p>
            <a:pPr marL="0" lvl="0" indent="0" algn="l" rtl="0">
              <a:lnSpc>
                <a:spcPct val="117999"/>
              </a:lnSpc>
              <a:spcBef>
                <a:spcPts val="0"/>
              </a:spcBef>
              <a:spcAft>
                <a:spcPts val="0"/>
              </a:spcAft>
              <a:buClr>
                <a:schemeClr val="dk1"/>
              </a:buClr>
              <a:buSzPts val="1400"/>
              <a:buFont typeface="Calibri"/>
              <a:buNone/>
            </a:pPr>
            <a:endParaRPr lang="en-GB" sz="1600" dirty="0">
              <a:latin typeface="+mn-lt"/>
              <a:ea typeface="Calibri"/>
              <a:cs typeface="Calibri"/>
              <a:sym typeface="Calibri"/>
            </a:endParaRPr>
          </a:p>
          <a:p>
            <a:pPr marL="0" marR="0" lvl="0" indent="0" algn="l" rtl="0">
              <a:lnSpc>
                <a:spcPct val="117999"/>
              </a:lnSpc>
              <a:spcBef>
                <a:spcPts val="0"/>
              </a:spcBef>
              <a:spcAft>
                <a:spcPts val="0"/>
              </a:spcAft>
              <a:buClr>
                <a:schemeClr val="dk1"/>
              </a:buClr>
              <a:buSzPts val="1500"/>
              <a:buFont typeface="Calibri"/>
              <a:buNone/>
            </a:pPr>
            <a:endParaRPr lang="en-GB" sz="1600" dirty="0">
              <a:latin typeface="+mn-lt"/>
              <a:ea typeface="Calibri"/>
              <a:cs typeface="Calibri"/>
              <a:sym typeface="Calibri"/>
            </a:endParaRPr>
          </a:p>
          <a:p>
            <a:pPr marL="0" lvl="0" indent="0" algn="l" rtl="0">
              <a:lnSpc>
                <a:spcPct val="117999"/>
              </a:lnSpc>
              <a:spcBef>
                <a:spcPts val="0"/>
              </a:spcBef>
              <a:spcAft>
                <a:spcPts val="0"/>
              </a:spcAft>
              <a:buClr>
                <a:schemeClr val="dk1"/>
              </a:buClr>
              <a:buSzPts val="1500"/>
              <a:buFont typeface="Calibri"/>
              <a:buNone/>
            </a:pPr>
            <a:endParaRPr lang="en-GB" sz="1600" dirty="0">
              <a:latin typeface="+mn-lt"/>
              <a:ea typeface="Calibri"/>
              <a:cs typeface="Calibri"/>
              <a:sym typeface="Calibri"/>
            </a:endParaRPr>
          </a:p>
          <a:p>
            <a:pPr marL="0" lvl="0" indent="0" algn="l" rtl="0">
              <a:lnSpc>
                <a:spcPct val="117999"/>
              </a:lnSpc>
              <a:spcBef>
                <a:spcPts val="0"/>
              </a:spcBef>
              <a:spcAft>
                <a:spcPts val="0"/>
              </a:spcAft>
              <a:buClr>
                <a:schemeClr val="dk1"/>
              </a:buClr>
              <a:buSzPts val="1500"/>
              <a:buFont typeface="Calibri"/>
              <a:buNone/>
            </a:pPr>
            <a:endParaRPr lang="en-GB" sz="1600" dirty="0">
              <a:latin typeface="+mn-lt"/>
              <a:ea typeface="Calibri"/>
              <a:cs typeface="Calibri"/>
              <a:sym typeface="Calibri"/>
            </a:endParaRPr>
          </a:p>
          <a:p>
            <a:pPr marL="0" lvl="0" indent="0" algn="l" rtl="0">
              <a:lnSpc>
                <a:spcPct val="117999"/>
              </a:lnSpc>
              <a:spcBef>
                <a:spcPts val="0"/>
              </a:spcBef>
              <a:spcAft>
                <a:spcPts val="0"/>
              </a:spcAft>
              <a:buClr>
                <a:schemeClr val="dk1"/>
              </a:buClr>
              <a:buSzPts val="1500"/>
              <a:buFont typeface="Calibri"/>
              <a:buNone/>
            </a:pPr>
            <a:endParaRPr lang="en-GB" sz="1600" dirty="0">
              <a:latin typeface="+mn-lt"/>
              <a:ea typeface="Calibri"/>
              <a:cs typeface="Calibri"/>
              <a:sym typeface="Calibri"/>
            </a:endParaRPr>
          </a:p>
          <a:p>
            <a:pPr marL="0" lvl="0" indent="0" algn="l" rtl="0">
              <a:lnSpc>
                <a:spcPct val="117999"/>
              </a:lnSpc>
              <a:spcBef>
                <a:spcPts val="0"/>
              </a:spcBef>
              <a:spcAft>
                <a:spcPts val="0"/>
              </a:spcAft>
              <a:buClr>
                <a:schemeClr val="dk1"/>
              </a:buClr>
              <a:buSzPts val="1500"/>
              <a:buFont typeface="Calibri"/>
              <a:buNone/>
            </a:pPr>
            <a:endParaRPr lang="en-GB" sz="1600" dirty="0">
              <a:latin typeface="+mn-lt"/>
              <a:ea typeface="Calibri"/>
              <a:cs typeface="Calibri"/>
              <a:sym typeface="Calibri"/>
            </a:endParaRPr>
          </a:p>
          <a:p>
            <a:pPr marL="0" lvl="0" indent="0" algn="l" rtl="0">
              <a:lnSpc>
                <a:spcPct val="117999"/>
              </a:lnSpc>
              <a:spcBef>
                <a:spcPts val="0"/>
              </a:spcBef>
              <a:spcAft>
                <a:spcPts val="0"/>
              </a:spcAft>
              <a:buClr>
                <a:schemeClr val="dk1"/>
              </a:buClr>
              <a:buSzPts val="1500"/>
              <a:buFont typeface="Calibri"/>
              <a:buNone/>
            </a:pPr>
            <a:endParaRPr lang="en-GB" sz="1600" dirty="0">
              <a:latin typeface="+mn-lt"/>
              <a:ea typeface="Calibri"/>
              <a:cs typeface="Calibri"/>
              <a:sym typeface="Calibri"/>
            </a:endParaRPr>
          </a:p>
          <a:p>
            <a:pPr marL="0" lvl="0" indent="0" algn="l" rtl="0">
              <a:lnSpc>
                <a:spcPct val="117999"/>
              </a:lnSpc>
              <a:spcBef>
                <a:spcPts val="0"/>
              </a:spcBef>
              <a:spcAft>
                <a:spcPts val="0"/>
              </a:spcAft>
              <a:buClr>
                <a:schemeClr val="dk1"/>
              </a:buClr>
              <a:buSzPts val="1500"/>
              <a:buFont typeface="Calibri"/>
              <a:buNone/>
            </a:pPr>
            <a:endParaRPr lang="en-GB" sz="1600" dirty="0">
              <a:latin typeface="+mn-lt"/>
              <a:ea typeface="Calibri"/>
              <a:cs typeface="Calibri"/>
              <a:sym typeface="Calibri"/>
            </a:endParaRPr>
          </a:p>
          <a:p>
            <a:pPr marL="0" marR="0" lvl="0" indent="0" algn="l" rtl="0">
              <a:lnSpc>
                <a:spcPct val="117999"/>
              </a:lnSpc>
              <a:spcBef>
                <a:spcPts val="0"/>
              </a:spcBef>
              <a:spcAft>
                <a:spcPts val="0"/>
              </a:spcAft>
              <a:buClr>
                <a:schemeClr val="dk1"/>
              </a:buClr>
              <a:buSzPts val="2200"/>
              <a:buFont typeface="Calibri"/>
              <a:buNone/>
            </a:pPr>
            <a:endParaRPr lang="en-GB" sz="1600" dirty="0">
              <a:latin typeface="+mn-lt"/>
              <a:ea typeface="Calibri"/>
              <a:cs typeface="Calibri"/>
              <a:sym typeface="Calibri"/>
            </a:endParaRPr>
          </a:p>
          <a:p>
            <a:pPr marL="0" lvl="0" indent="0" algn="l" rtl="0">
              <a:lnSpc>
                <a:spcPct val="117999"/>
              </a:lnSpc>
              <a:spcBef>
                <a:spcPts val="0"/>
              </a:spcBef>
              <a:spcAft>
                <a:spcPts val="0"/>
              </a:spcAft>
              <a:buClr>
                <a:schemeClr val="dk1"/>
              </a:buClr>
              <a:buSzPts val="1500"/>
              <a:buFont typeface="Calibri"/>
              <a:buNone/>
            </a:pPr>
            <a:endParaRPr lang="en-GB" sz="1600" dirty="0">
              <a:latin typeface="+mn-lt"/>
              <a:ea typeface="Calibri"/>
              <a:cs typeface="Calibri"/>
              <a:sym typeface="Calibri"/>
            </a:endParaRPr>
          </a:p>
          <a:p>
            <a:endParaRPr lang="en-US" dirty="0"/>
          </a:p>
        </p:txBody>
      </p:sp>
      <p:sp>
        <p:nvSpPr>
          <p:cNvPr id="4" name="Slide Number Placeholder 3"/>
          <p:cNvSpPr>
            <a:spLocks noGrp="1"/>
          </p:cNvSpPr>
          <p:nvPr>
            <p:ph type="sldNum" sz="quarter" idx="5"/>
          </p:nvPr>
        </p:nvSpPr>
        <p:spPr/>
        <p:txBody>
          <a:bodyPr/>
          <a:lstStyle/>
          <a:p>
            <a:fld id="{C2F12835-E945-734F-925E-26681104583C}" type="slidenum">
              <a:rPr lang="en-US" smtClean="0"/>
              <a:t>17</a:t>
            </a:fld>
            <a:endParaRPr lang="en-US"/>
          </a:p>
        </p:txBody>
      </p:sp>
    </p:spTree>
    <p:extLst>
      <p:ext uri="{BB962C8B-B14F-4D97-AF65-F5344CB8AC3E}">
        <p14:creationId xmlns:p14="http://schemas.microsoft.com/office/powerpoint/2010/main" val="19091230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Clr>
                <a:schemeClr val="dk1"/>
              </a:buClr>
              <a:buSzPts val="1300"/>
              <a:buFont typeface="Calibri"/>
              <a:buNone/>
            </a:pPr>
            <a:r>
              <a:rPr lang="en-GB" sz="1600" b="1" u="sng" dirty="0">
                <a:solidFill>
                  <a:schemeClr val="dk1"/>
                </a:solidFill>
                <a:latin typeface="+mn-lt"/>
                <a:ea typeface="Calibri"/>
                <a:cs typeface="Calibri"/>
                <a:sym typeface="Calibri"/>
              </a:rPr>
              <a:t>Activity 3 (5 minutes)</a:t>
            </a:r>
          </a:p>
          <a:p>
            <a:pPr marL="457200" lvl="0" indent="-311150" algn="l" rtl="0">
              <a:spcBef>
                <a:spcPts val="0"/>
              </a:spcBef>
              <a:spcAft>
                <a:spcPts val="0"/>
              </a:spcAft>
              <a:buClr>
                <a:schemeClr val="dk1"/>
              </a:buClr>
              <a:buSzPts val="1300"/>
              <a:buFont typeface="Calibri"/>
              <a:buChar char="●"/>
            </a:pPr>
            <a:r>
              <a:rPr lang="en-GB" sz="1600" dirty="0">
                <a:solidFill>
                  <a:schemeClr val="dk1"/>
                </a:solidFill>
                <a:latin typeface="+mn-lt"/>
                <a:ea typeface="Calibri"/>
                <a:cs typeface="Calibri"/>
                <a:sym typeface="Calibri"/>
              </a:rPr>
              <a:t>Discuss how Erin’s profile has been used by the social media platform to show her advertising for a sustainable clothing brand. Why do students think this brand’s advert has appeared? </a:t>
            </a:r>
          </a:p>
          <a:p>
            <a:pPr marL="457200" lvl="0" indent="-311150" algn="l" rtl="0">
              <a:spcBef>
                <a:spcPts val="0"/>
              </a:spcBef>
              <a:spcAft>
                <a:spcPts val="0"/>
              </a:spcAft>
              <a:buClr>
                <a:schemeClr val="dk1"/>
              </a:buClr>
              <a:buSzPts val="1300"/>
              <a:buFont typeface="Calibri"/>
              <a:buChar char="●"/>
            </a:pPr>
            <a:r>
              <a:rPr lang="en-GB" sz="1600" dirty="0">
                <a:solidFill>
                  <a:schemeClr val="dk1"/>
                </a:solidFill>
                <a:latin typeface="+mn-lt"/>
                <a:ea typeface="Calibri"/>
                <a:cs typeface="Calibri"/>
                <a:sym typeface="Calibri"/>
              </a:rPr>
              <a:t>Erin’s profile, including age, location and interests, has been used to show her a sponsored post about her local political party’s climate change activism. Why has she seen this? </a:t>
            </a:r>
          </a:p>
          <a:p>
            <a:pPr marL="457200" lvl="0" indent="-311150" algn="l" rtl="0">
              <a:spcBef>
                <a:spcPts val="0"/>
              </a:spcBef>
              <a:spcAft>
                <a:spcPts val="0"/>
              </a:spcAft>
              <a:buClr>
                <a:schemeClr val="dk1"/>
              </a:buClr>
              <a:buSzPts val="1300"/>
              <a:buFont typeface="Calibri"/>
              <a:buChar char="●"/>
            </a:pPr>
            <a:r>
              <a:rPr lang="en-GB" sz="1600" dirty="0">
                <a:solidFill>
                  <a:schemeClr val="dk1"/>
                </a:solidFill>
                <a:latin typeface="+mn-lt"/>
                <a:ea typeface="Calibri"/>
                <a:cs typeface="Calibri"/>
                <a:sym typeface="Calibri"/>
              </a:rPr>
              <a:t>Do students think that political parties should be able to use our data to target us with content? What are the potential </a:t>
            </a:r>
            <a:r>
              <a:rPr lang="en-GB" sz="1600" dirty="0"/>
              <a:t>positives and </a:t>
            </a:r>
            <a:r>
              <a:rPr lang="en-GB" sz="1600" dirty="0">
                <a:solidFill>
                  <a:schemeClr val="dk1"/>
                </a:solidFill>
                <a:latin typeface="+mn-lt"/>
                <a:ea typeface="Calibri"/>
                <a:cs typeface="Calibri"/>
                <a:sym typeface="Calibri"/>
              </a:rPr>
              <a:t>negatives? </a:t>
            </a:r>
          </a:p>
          <a:p>
            <a:pPr marL="457200" lvl="0" indent="-311150" algn="l" rtl="0">
              <a:spcBef>
                <a:spcPts val="0"/>
              </a:spcBef>
              <a:spcAft>
                <a:spcPts val="0"/>
              </a:spcAft>
              <a:buClr>
                <a:schemeClr val="dk1"/>
              </a:buClr>
              <a:buSzPts val="1300"/>
              <a:buFont typeface="Calibri"/>
              <a:buChar char="●"/>
            </a:pPr>
            <a:r>
              <a:rPr lang="en-GB" sz="1600" dirty="0">
                <a:solidFill>
                  <a:schemeClr val="dk1"/>
                </a:solidFill>
                <a:latin typeface="+mn-lt"/>
                <a:ea typeface="Calibri"/>
                <a:cs typeface="Calibri"/>
                <a:sym typeface="Calibri"/>
              </a:rPr>
              <a:t>In pairs, students should take turns to give each other three examples of online activities and come up with likely targeted adverts or content.</a:t>
            </a:r>
          </a:p>
          <a:p>
            <a:pPr marL="0" lvl="0" indent="0" algn="l" rtl="0">
              <a:spcBef>
                <a:spcPts val="0"/>
              </a:spcBef>
              <a:spcAft>
                <a:spcPts val="0"/>
              </a:spcAft>
              <a:buClr>
                <a:schemeClr val="dk1"/>
              </a:buClr>
              <a:buSzPts val="1300"/>
              <a:buFont typeface="Calibri"/>
              <a:buNone/>
            </a:pPr>
            <a:endParaRPr lang="en-GB" sz="1600" b="1" u="sng" dirty="0">
              <a:solidFill>
                <a:schemeClr val="dk1"/>
              </a:solidFill>
              <a:latin typeface="+mn-lt"/>
              <a:ea typeface="Calibri"/>
              <a:cs typeface="Calibri"/>
              <a:sym typeface="Calibri"/>
            </a:endParaRPr>
          </a:p>
          <a:p>
            <a:pPr marL="0" lvl="0" indent="0" algn="l" rtl="0">
              <a:lnSpc>
                <a:spcPct val="117999"/>
              </a:lnSpc>
              <a:spcBef>
                <a:spcPts val="0"/>
              </a:spcBef>
              <a:spcAft>
                <a:spcPts val="0"/>
              </a:spcAft>
              <a:buClr>
                <a:schemeClr val="dk1"/>
              </a:buClr>
              <a:buSzPts val="2200"/>
              <a:buFont typeface="Calibri"/>
              <a:buNone/>
            </a:pPr>
            <a:endParaRPr lang="en-GB" dirty="0"/>
          </a:p>
          <a:p>
            <a:pPr marL="0" lvl="0" indent="0" algn="l" rtl="0">
              <a:lnSpc>
                <a:spcPct val="117999"/>
              </a:lnSpc>
              <a:spcBef>
                <a:spcPts val="0"/>
              </a:spcBef>
              <a:spcAft>
                <a:spcPts val="0"/>
              </a:spcAft>
              <a:buClr>
                <a:schemeClr val="dk1"/>
              </a:buClr>
              <a:buSzPts val="1400"/>
              <a:buFont typeface="Calibri"/>
              <a:buNone/>
            </a:pPr>
            <a:endParaRPr lang="en-GB" dirty="0"/>
          </a:p>
          <a:p>
            <a:pPr marL="0" lvl="0" indent="0" algn="l" rtl="0">
              <a:lnSpc>
                <a:spcPct val="117999"/>
              </a:lnSpc>
              <a:spcBef>
                <a:spcPts val="0"/>
              </a:spcBef>
              <a:spcAft>
                <a:spcPts val="0"/>
              </a:spcAft>
              <a:buClr>
                <a:schemeClr val="dk1"/>
              </a:buClr>
              <a:buSzPts val="1200"/>
              <a:buFont typeface="Calibri"/>
              <a:buNone/>
            </a:pPr>
            <a:endParaRPr lang="en-GB" dirty="0"/>
          </a:p>
          <a:p>
            <a:pPr marL="0" lvl="0" indent="0" algn="l" rtl="0">
              <a:lnSpc>
                <a:spcPct val="117999"/>
              </a:lnSpc>
              <a:spcBef>
                <a:spcPts val="0"/>
              </a:spcBef>
              <a:spcAft>
                <a:spcPts val="0"/>
              </a:spcAft>
              <a:buClr>
                <a:schemeClr val="dk1"/>
              </a:buClr>
              <a:buSzPts val="2200"/>
              <a:buFont typeface="Calibri"/>
              <a:buNone/>
            </a:pPr>
            <a:endParaRPr lang="en-GB" dirty="0"/>
          </a:p>
          <a:p>
            <a:pPr marL="0" lvl="0" indent="0" algn="l" rtl="0">
              <a:lnSpc>
                <a:spcPct val="117999"/>
              </a:lnSpc>
              <a:spcBef>
                <a:spcPts val="0"/>
              </a:spcBef>
              <a:spcAft>
                <a:spcPts val="0"/>
              </a:spcAft>
              <a:buClr>
                <a:schemeClr val="dk1"/>
              </a:buClr>
              <a:buSzPts val="1200"/>
              <a:buFont typeface="Calibri"/>
              <a:buNone/>
            </a:pPr>
            <a:endParaRPr lang="en-GB" dirty="0"/>
          </a:p>
          <a:p>
            <a:pPr marL="0" lvl="0" indent="0" algn="l" rtl="0">
              <a:spcBef>
                <a:spcPts val="0"/>
              </a:spcBef>
              <a:spcAft>
                <a:spcPts val="0"/>
              </a:spcAft>
              <a:buClr>
                <a:schemeClr val="dk1"/>
              </a:buClr>
              <a:buSzPts val="1200"/>
              <a:buFont typeface="Calibri"/>
              <a:buNone/>
            </a:pPr>
            <a:endParaRPr lang="en-GB" dirty="0"/>
          </a:p>
          <a:p>
            <a:pPr marL="0" lvl="0" indent="0" algn="l" rtl="0">
              <a:lnSpc>
                <a:spcPct val="117999"/>
              </a:lnSpc>
              <a:spcBef>
                <a:spcPts val="0"/>
              </a:spcBef>
              <a:spcAft>
                <a:spcPts val="0"/>
              </a:spcAft>
              <a:buClr>
                <a:schemeClr val="dk1"/>
              </a:buClr>
              <a:buSzPts val="1200"/>
              <a:buFont typeface="Calibri"/>
              <a:buNone/>
            </a:pPr>
            <a:endParaRPr lang="en-GB" dirty="0"/>
          </a:p>
          <a:p>
            <a:pPr marL="0" lvl="0" indent="0" algn="l" rtl="0">
              <a:lnSpc>
                <a:spcPct val="117999"/>
              </a:lnSpc>
              <a:spcBef>
                <a:spcPts val="0"/>
              </a:spcBef>
              <a:spcAft>
                <a:spcPts val="0"/>
              </a:spcAft>
              <a:buClr>
                <a:schemeClr val="dk1"/>
              </a:buClr>
              <a:buSzPts val="1200"/>
              <a:buFont typeface="Calibri"/>
              <a:buNone/>
            </a:pPr>
            <a:endParaRPr lang="en-GB" dirty="0"/>
          </a:p>
          <a:p>
            <a:pPr marL="0" lvl="0" indent="0" algn="l" rtl="0">
              <a:lnSpc>
                <a:spcPct val="117999"/>
              </a:lnSpc>
              <a:spcBef>
                <a:spcPts val="0"/>
              </a:spcBef>
              <a:spcAft>
                <a:spcPts val="0"/>
              </a:spcAft>
              <a:buClr>
                <a:schemeClr val="dk1"/>
              </a:buClr>
              <a:buSzPts val="1200"/>
              <a:buFont typeface="Calibri"/>
              <a:buNone/>
            </a:pPr>
            <a:endParaRPr lang="en-GB" dirty="0"/>
          </a:p>
          <a:p>
            <a:pPr marL="0" lvl="0" indent="0" algn="l" rtl="0">
              <a:lnSpc>
                <a:spcPct val="117999"/>
              </a:lnSpc>
              <a:spcBef>
                <a:spcPts val="0"/>
              </a:spcBef>
              <a:spcAft>
                <a:spcPts val="0"/>
              </a:spcAft>
              <a:buClr>
                <a:schemeClr val="dk1"/>
              </a:buClr>
              <a:buSzPts val="1200"/>
              <a:buFont typeface="Calibri"/>
              <a:buNone/>
            </a:pPr>
            <a:endParaRPr lang="en-GB" dirty="0"/>
          </a:p>
          <a:p>
            <a:pPr marL="0" marR="0" lvl="0" indent="0" algn="l" rtl="0">
              <a:lnSpc>
                <a:spcPct val="117999"/>
              </a:lnSpc>
              <a:spcBef>
                <a:spcPts val="0"/>
              </a:spcBef>
              <a:spcAft>
                <a:spcPts val="0"/>
              </a:spcAft>
              <a:buClr>
                <a:schemeClr val="dk1"/>
              </a:buClr>
              <a:buSzPts val="2200"/>
              <a:buFont typeface="Calibri"/>
              <a:buNone/>
            </a:pPr>
            <a:endParaRPr lang="en-GB" dirty="0"/>
          </a:p>
          <a:p>
            <a:pPr marL="0" lvl="0" indent="0" algn="l" rtl="0">
              <a:lnSpc>
                <a:spcPct val="117999"/>
              </a:lnSpc>
              <a:spcBef>
                <a:spcPts val="0"/>
              </a:spcBef>
              <a:spcAft>
                <a:spcPts val="0"/>
              </a:spcAft>
              <a:buClr>
                <a:schemeClr val="dk1"/>
              </a:buClr>
              <a:buSzPts val="1200"/>
              <a:buFont typeface="Calibri"/>
              <a:buNone/>
            </a:pPr>
            <a:endParaRPr lang="en-GB" dirty="0"/>
          </a:p>
        </p:txBody>
      </p:sp>
      <p:sp>
        <p:nvSpPr>
          <p:cNvPr id="4" name="Slide Number Placeholder 3"/>
          <p:cNvSpPr>
            <a:spLocks noGrp="1"/>
          </p:cNvSpPr>
          <p:nvPr>
            <p:ph type="sldNum" sz="quarter" idx="5"/>
          </p:nvPr>
        </p:nvSpPr>
        <p:spPr/>
        <p:txBody>
          <a:bodyPr/>
          <a:lstStyle/>
          <a:p>
            <a:fld id="{C2F12835-E945-734F-925E-26681104583C}" type="slidenum">
              <a:rPr lang="en-US" smtClean="0"/>
              <a:t>18</a:t>
            </a:fld>
            <a:endParaRPr lang="en-US"/>
          </a:p>
        </p:txBody>
      </p:sp>
    </p:spTree>
    <p:extLst>
      <p:ext uri="{BB962C8B-B14F-4D97-AF65-F5344CB8AC3E}">
        <p14:creationId xmlns:p14="http://schemas.microsoft.com/office/powerpoint/2010/main" val="11922623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17999"/>
              </a:lnSpc>
              <a:spcBef>
                <a:spcPts val="0"/>
              </a:spcBef>
              <a:spcAft>
                <a:spcPts val="0"/>
              </a:spcAft>
              <a:buClr>
                <a:schemeClr val="dk1"/>
              </a:buClr>
              <a:buSzPts val="1400"/>
              <a:buFont typeface="Calibri"/>
              <a:buNone/>
            </a:pPr>
            <a:r>
              <a:rPr lang="en-GB" sz="1600" b="1" u="sng" dirty="0">
                <a:latin typeface="+mn-lt"/>
                <a:ea typeface="Calibri"/>
                <a:cs typeface="Calibri"/>
                <a:sym typeface="Calibri"/>
              </a:rPr>
              <a:t>Plenary discussion or Draw and write activity ( 5 minutes) </a:t>
            </a:r>
          </a:p>
          <a:p>
            <a:pPr marL="457200" lvl="0" indent="-317500" algn="l" rtl="0">
              <a:lnSpc>
                <a:spcPct val="117999"/>
              </a:lnSpc>
              <a:spcBef>
                <a:spcPts val="0"/>
              </a:spcBef>
              <a:spcAft>
                <a:spcPts val="0"/>
              </a:spcAft>
              <a:buClr>
                <a:schemeClr val="dk1"/>
              </a:buClr>
              <a:buSzPts val="1400"/>
              <a:buFont typeface="Calibri"/>
              <a:buChar char="●"/>
            </a:pPr>
            <a:r>
              <a:rPr lang="en-GB" sz="1600" dirty="0">
                <a:latin typeface="+mn-lt"/>
                <a:ea typeface="Calibri"/>
                <a:cs typeface="Calibri"/>
                <a:sym typeface="Calibri"/>
              </a:rPr>
              <a:t>To wrap up the lesson, hold a quick-fire class discussion around these debating points, OR ask students to write down their answers. </a:t>
            </a:r>
          </a:p>
          <a:p>
            <a:pPr marL="457200" lvl="0" indent="-317500" algn="l" rtl="0">
              <a:lnSpc>
                <a:spcPct val="117999"/>
              </a:lnSpc>
              <a:spcBef>
                <a:spcPts val="0"/>
              </a:spcBef>
              <a:spcAft>
                <a:spcPts val="0"/>
              </a:spcAft>
              <a:buClr>
                <a:schemeClr val="dk1"/>
              </a:buClr>
              <a:buSzPts val="1400"/>
              <a:buFont typeface="Calibri"/>
              <a:buChar char="●"/>
            </a:pPr>
            <a:r>
              <a:rPr lang="en-GB" sz="1600" dirty="0">
                <a:latin typeface="+mn-lt"/>
                <a:ea typeface="Calibri"/>
                <a:cs typeface="Calibri"/>
                <a:sym typeface="Calibri"/>
              </a:rPr>
              <a:t>To answer questions 3 and 4 students can choose to draw the potential outcomes / risks and label their images.</a:t>
            </a:r>
          </a:p>
          <a:p>
            <a:pPr marL="457200" lvl="0" indent="-317500" algn="l" rtl="0">
              <a:spcBef>
                <a:spcPts val="0"/>
              </a:spcBef>
              <a:spcAft>
                <a:spcPts val="0"/>
              </a:spcAft>
              <a:buClr>
                <a:schemeClr val="dk1"/>
              </a:buClr>
              <a:buSzPts val="1400"/>
              <a:buFont typeface="Calibri"/>
              <a:buChar char="●"/>
            </a:pPr>
            <a:r>
              <a:rPr lang="en-GB" sz="1600" dirty="0">
                <a:solidFill>
                  <a:schemeClr val="dk1"/>
                </a:solidFill>
              </a:rPr>
              <a:t>Challenge question: </a:t>
            </a:r>
            <a:r>
              <a:rPr lang="en-GB" sz="1600" b="1" dirty="0">
                <a:solidFill>
                  <a:schemeClr val="dk1"/>
                </a:solidFill>
              </a:rPr>
              <a:t>What are the similarities between data rights and human rights? </a:t>
            </a:r>
            <a:r>
              <a:rPr lang="en-GB" sz="1600" dirty="0">
                <a:solidFill>
                  <a:schemeClr val="dk1"/>
                </a:solidFill>
              </a:rPr>
              <a:t>Things to discuss could include the right to privacy, the right to safety, freedom of expression.</a:t>
            </a:r>
            <a:endParaRPr lang="en-GB" sz="1600" dirty="0">
              <a:latin typeface="+mn-lt"/>
              <a:ea typeface="Calibri"/>
              <a:cs typeface="Calibri"/>
              <a:sym typeface="Calibri"/>
            </a:endParaRPr>
          </a:p>
          <a:p>
            <a:endParaRPr lang="en-US" dirty="0"/>
          </a:p>
        </p:txBody>
      </p:sp>
      <p:sp>
        <p:nvSpPr>
          <p:cNvPr id="4" name="Slide Number Placeholder 3"/>
          <p:cNvSpPr>
            <a:spLocks noGrp="1"/>
          </p:cNvSpPr>
          <p:nvPr>
            <p:ph type="sldNum" sz="quarter" idx="5"/>
          </p:nvPr>
        </p:nvSpPr>
        <p:spPr/>
        <p:txBody>
          <a:bodyPr/>
          <a:lstStyle/>
          <a:p>
            <a:fld id="{C2F12835-E945-734F-925E-26681104583C}" type="slidenum">
              <a:rPr lang="en-US" smtClean="0"/>
              <a:t>19</a:t>
            </a:fld>
            <a:endParaRPr lang="en-US"/>
          </a:p>
        </p:txBody>
      </p:sp>
    </p:spTree>
    <p:extLst>
      <p:ext uri="{BB962C8B-B14F-4D97-AF65-F5344CB8AC3E}">
        <p14:creationId xmlns:p14="http://schemas.microsoft.com/office/powerpoint/2010/main" val="19475056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17999"/>
              </a:lnSpc>
              <a:spcBef>
                <a:spcPts val="0"/>
              </a:spcBef>
              <a:spcAft>
                <a:spcPts val="0"/>
              </a:spcAft>
              <a:buClr>
                <a:schemeClr val="dk1"/>
              </a:buClr>
              <a:buSzPts val="1800"/>
              <a:buFont typeface="Calibri"/>
              <a:buNone/>
            </a:pPr>
            <a:endParaRPr lang="en-GB" sz="1600" b="1" dirty="0">
              <a:latin typeface="+mn-lt"/>
              <a:ea typeface="Calibri"/>
              <a:cs typeface="Calibri"/>
              <a:sym typeface="Calibri"/>
            </a:endParaRPr>
          </a:p>
          <a:p>
            <a:pPr marL="0" lvl="0" indent="0" algn="l" rtl="0">
              <a:lnSpc>
                <a:spcPct val="117999"/>
              </a:lnSpc>
              <a:spcBef>
                <a:spcPts val="0"/>
              </a:spcBef>
              <a:spcAft>
                <a:spcPts val="0"/>
              </a:spcAft>
              <a:buClr>
                <a:schemeClr val="dk1"/>
              </a:buClr>
              <a:buSzPts val="1800"/>
              <a:buFont typeface="Calibri"/>
              <a:buNone/>
            </a:pPr>
            <a:r>
              <a:rPr lang="en-GB" sz="1600" dirty="0">
                <a:latin typeface="+mn-lt"/>
                <a:ea typeface="Calibri"/>
                <a:cs typeface="Calibri"/>
                <a:sym typeface="Calibri"/>
              </a:rPr>
              <a:t>(Teacher only)</a:t>
            </a:r>
          </a:p>
          <a:p>
            <a:pPr marL="0" lvl="0" indent="0" algn="l" rtl="0">
              <a:lnSpc>
                <a:spcPct val="117999"/>
              </a:lnSpc>
              <a:spcBef>
                <a:spcPts val="0"/>
              </a:spcBef>
              <a:spcAft>
                <a:spcPts val="0"/>
              </a:spcAft>
              <a:buClr>
                <a:schemeClr val="dk1"/>
              </a:buClr>
              <a:buSzPts val="1800"/>
              <a:buFont typeface="Calibri"/>
              <a:buNone/>
            </a:pPr>
            <a:endParaRPr lang="en-GB" sz="1600" dirty="0">
              <a:latin typeface="+mn-lt"/>
              <a:ea typeface="Calibri"/>
              <a:cs typeface="Calibri"/>
              <a:sym typeface="Calibri"/>
            </a:endParaRPr>
          </a:p>
          <a:p>
            <a:pPr marL="0" lvl="0" indent="0" algn="l" rtl="0">
              <a:lnSpc>
                <a:spcPct val="117999"/>
              </a:lnSpc>
              <a:spcBef>
                <a:spcPts val="0"/>
              </a:spcBef>
              <a:spcAft>
                <a:spcPts val="0"/>
              </a:spcAft>
              <a:buClr>
                <a:schemeClr val="dk1"/>
              </a:buClr>
              <a:buSzPts val="1800"/>
              <a:buFont typeface="Calibri"/>
              <a:buNone/>
            </a:pPr>
            <a:endParaRPr lang="en-GB" sz="1600" dirty="0">
              <a:latin typeface="+mn-lt"/>
              <a:ea typeface="Calibri"/>
              <a:cs typeface="Calibri"/>
              <a:sym typeface="Calibri"/>
            </a:endParaRPr>
          </a:p>
        </p:txBody>
      </p:sp>
      <p:sp>
        <p:nvSpPr>
          <p:cNvPr id="4" name="Slide Number Placeholder 3"/>
          <p:cNvSpPr>
            <a:spLocks noGrp="1"/>
          </p:cNvSpPr>
          <p:nvPr>
            <p:ph type="sldNum" sz="quarter" idx="5"/>
          </p:nvPr>
        </p:nvSpPr>
        <p:spPr/>
        <p:txBody>
          <a:bodyPr/>
          <a:lstStyle/>
          <a:p>
            <a:fld id="{C2F12835-E945-734F-925E-26681104583C}" type="slidenum">
              <a:rPr lang="en-US" smtClean="0"/>
              <a:t>2</a:t>
            </a:fld>
            <a:endParaRPr lang="en-US"/>
          </a:p>
        </p:txBody>
      </p:sp>
    </p:spTree>
    <p:extLst>
      <p:ext uri="{BB962C8B-B14F-4D97-AF65-F5344CB8AC3E}">
        <p14:creationId xmlns:p14="http://schemas.microsoft.com/office/powerpoint/2010/main" val="35057808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17999"/>
              </a:lnSpc>
              <a:spcBef>
                <a:spcPts val="0"/>
              </a:spcBef>
              <a:spcAft>
                <a:spcPts val="0"/>
              </a:spcAft>
              <a:buClr>
                <a:schemeClr val="dk1"/>
              </a:buClr>
              <a:buSzPts val="2200"/>
              <a:buFont typeface="Calibri"/>
              <a:buNone/>
            </a:pPr>
            <a:r>
              <a:rPr lang="en-GB" sz="1600" b="1" u="sng" dirty="0">
                <a:latin typeface="+mn-lt"/>
                <a:ea typeface="Calibri"/>
                <a:cs typeface="Calibri"/>
                <a:sym typeface="Calibri"/>
              </a:rPr>
              <a:t>Plenary extension - if time allows</a:t>
            </a:r>
            <a:endParaRPr lang="en-GB" sz="1600" dirty="0">
              <a:latin typeface="+mn-lt"/>
              <a:ea typeface="Calibri"/>
              <a:cs typeface="Calibri"/>
              <a:sym typeface="Calibri"/>
            </a:endParaRPr>
          </a:p>
          <a:p>
            <a:pPr marL="342900" lvl="0" indent="-292100" algn="l" rtl="0">
              <a:lnSpc>
                <a:spcPct val="117999"/>
              </a:lnSpc>
              <a:spcBef>
                <a:spcPts val="0"/>
              </a:spcBef>
              <a:spcAft>
                <a:spcPts val="0"/>
              </a:spcAft>
              <a:buClr>
                <a:schemeClr val="dk1"/>
              </a:buClr>
              <a:buSzPts val="1400"/>
              <a:buFont typeface="Calibri"/>
              <a:buChar char="•"/>
            </a:pPr>
            <a:r>
              <a:rPr lang="en-GB" sz="1600" dirty="0">
                <a:latin typeface="+mn-lt"/>
                <a:ea typeface="Calibri"/>
                <a:cs typeface="Calibri"/>
                <a:sym typeface="Calibri"/>
              </a:rPr>
              <a:t>One of the dangers of targeted content based on personal data is that it creates an online ‘echo chamber’</a:t>
            </a:r>
            <a:r>
              <a:rPr lang="en-GB" sz="1600" dirty="0"/>
              <a:t>. </a:t>
            </a:r>
          </a:p>
          <a:p>
            <a:pPr marL="342900" lvl="0" indent="-292100" algn="l" rtl="0">
              <a:lnSpc>
                <a:spcPct val="117999"/>
              </a:lnSpc>
              <a:spcBef>
                <a:spcPts val="0"/>
              </a:spcBef>
              <a:spcAft>
                <a:spcPts val="0"/>
              </a:spcAft>
              <a:buClr>
                <a:schemeClr val="dk1"/>
              </a:buClr>
              <a:buSzPts val="1400"/>
              <a:buFont typeface="Calibri"/>
              <a:buChar char="•"/>
            </a:pPr>
            <a:r>
              <a:rPr lang="en-GB" sz="1600" dirty="0"/>
              <a:t>An echo chamber is when</a:t>
            </a:r>
            <a:r>
              <a:rPr lang="en-GB" sz="1600" dirty="0">
                <a:latin typeface="+mn-lt"/>
                <a:ea typeface="Calibri"/>
                <a:cs typeface="Calibri"/>
                <a:sym typeface="Calibri"/>
              </a:rPr>
              <a:t> we </a:t>
            </a:r>
            <a:r>
              <a:rPr lang="en-GB" sz="1600" dirty="0"/>
              <a:t>tend to see only</a:t>
            </a:r>
            <a:r>
              <a:rPr lang="en-GB" sz="1600" dirty="0">
                <a:latin typeface="+mn-lt"/>
                <a:ea typeface="Calibri"/>
                <a:cs typeface="Calibri"/>
                <a:sym typeface="Calibri"/>
              </a:rPr>
              <a:t> articles or posts similar to what we already believe </a:t>
            </a:r>
            <a:r>
              <a:rPr lang="en-GB" sz="1600" dirty="0"/>
              <a:t>or </a:t>
            </a:r>
            <a:r>
              <a:rPr lang="en-GB" sz="1600" dirty="0">
                <a:latin typeface="+mn-lt"/>
                <a:ea typeface="Calibri"/>
                <a:cs typeface="Calibri"/>
                <a:sym typeface="Calibri"/>
              </a:rPr>
              <a:t>think. </a:t>
            </a:r>
          </a:p>
        </p:txBody>
      </p:sp>
      <p:sp>
        <p:nvSpPr>
          <p:cNvPr id="4" name="Slide Number Placeholder 3"/>
          <p:cNvSpPr>
            <a:spLocks noGrp="1"/>
          </p:cNvSpPr>
          <p:nvPr>
            <p:ph type="sldNum" sz="quarter" idx="5"/>
          </p:nvPr>
        </p:nvSpPr>
        <p:spPr/>
        <p:txBody>
          <a:bodyPr/>
          <a:lstStyle/>
          <a:p>
            <a:fld id="{C2F12835-E945-734F-925E-26681104583C}" type="slidenum">
              <a:rPr lang="en-US" smtClean="0"/>
              <a:t>20</a:t>
            </a:fld>
            <a:endParaRPr lang="en-US"/>
          </a:p>
        </p:txBody>
      </p:sp>
    </p:spTree>
    <p:extLst>
      <p:ext uri="{BB962C8B-B14F-4D97-AF65-F5344CB8AC3E}">
        <p14:creationId xmlns:p14="http://schemas.microsoft.com/office/powerpoint/2010/main" val="28548879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17999"/>
              </a:lnSpc>
              <a:spcBef>
                <a:spcPts val="0"/>
              </a:spcBef>
              <a:spcAft>
                <a:spcPts val="0"/>
              </a:spcAft>
              <a:buClr>
                <a:schemeClr val="dk1"/>
              </a:buClr>
              <a:buSzPts val="2200"/>
              <a:buFont typeface="Calibri"/>
              <a:buNone/>
            </a:pPr>
            <a:r>
              <a:rPr lang="en-GB" sz="1600" b="1" u="sng" dirty="0">
                <a:latin typeface="+mn-lt"/>
                <a:ea typeface="Calibri"/>
                <a:cs typeface="Calibri"/>
                <a:sym typeface="Calibri"/>
              </a:rPr>
              <a:t>Plenary extension - if time allows</a:t>
            </a:r>
            <a:endParaRPr lang="en-GB" sz="1600" dirty="0">
              <a:latin typeface="+mn-lt"/>
              <a:ea typeface="Calibri"/>
              <a:cs typeface="Calibri"/>
              <a:sym typeface="Calibri"/>
            </a:endParaRPr>
          </a:p>
          <a:p>
            <a:pPr marL="342900" lvl="0" indent="-292100" algn="l" rtl="0">
              <a:lnSpc>
                <a:spcPct val="117999"/>
              </a:lnSpc>
              <a:spcBef>
                <a:spcPts val="0"/>
              </a:spcBef>
              <a:spcAft>
                <a:spcPts val="0"/>
              </a:spcAft>
              <a:buClr>
                <a:schemeClr val="dk1"/>
              </a:buClr>
              <a:buSzPts val="1400"/>
              <a:buFont typeface="Calibri"/>
              <a:buChar char="•"/>
            </a:pPr>
            <a:r>
              <a:rPr lang="en-GB" sz="1600" dirty="0">
                <a:latin typeface="+mn-lt"/>
                <a:ea typeface="Calibri"/>
                <a:cs typeface="Calibri"/>
                <a:sym typeface="Calibri"/>
              </a:rPr>
              <a:t>Ask students to discuss how the</a:t>
            </a:r>
            <a:r>
              <a:rPr lang="en-GB" sz="1600" baseline="0" dirty="0">
                <a:latin typeface="+mn-lt"/>
                <a:ea typeface="Calibri"/>
                <a:cs typeface="Calibri"/>
                <a:sym typeface="Calibri"/>
              </a:rPr>
              <a:t> echo chamber came about in Erin’s case. Can they give examples of some of the risks of this? </a:t>
            </a:r>
            <a:r>
              <a:rPr lang="en-GB" sz="1600" i="1" baseline="0" dirty="0">
                <a:latin typeface="+mn-lt"/>
                <a:ea typeface="Calibri"/>
                <a:cs typeface="Calibri"/>
                <a:sym typeface="Calibri"/>
              </a:rPr>
              <a:t>(</a:t>
            </a:r>
            <a:r>
              <a:rPr lang="en-GB" sz="1600" i="1" dirty="0">
                <a:latin typeface="+mn-lt"/>
                <a:ea typeface="Calibri"/>
                <a:cs typeface="Calibri"/>
                <a:sym typeface="Calibri"/>
              </a:rPr>
              <a:t>They can mean that people's opinions aren’t challenged, </a:t>
            </a:r>
            <a:r>
              <a:rPr lang="en-GB" sz="1600" i="1" dirty="0"/>
              <a:t>and that </a:t>
            </a:r>
            <a:r>
              <a:rPr lang="en-GB" sz="1600" i="1" dirty="0">
                <a:latin typeface="+mn-lt"/>
                <a:ea typeface="Calibri"/>
                <a:cs typeface="Calibri"/>
                <a:sym typeface="Calibri"/>
              </a:rPr>
              <a:t>rumours</a:t>
            </a:r>
            <a:r>
              <a:rPr lang="en-GB" sz="1600" i="1" dirty="0"/>
              <a:t>,</a:t>
            </a:r>
            <a:r>
              <a:rPr lang="en-GB" sz="1600" i="1" dirty="0">
                <a:latin typeface="+mn-lt"/>
                <a:ea typeface="Calibri"/>
                <a:cs typeface="Calibri"/>
                <a:sym typeface="Calibri"/>
              </a:rPr>
              <a:t> myths </a:t>
            </a:r>
            <a:r>
              <a:rPr lang="en-GB" sz="1600" i="1" dirty="0"/>
              <a:t>and</a:t>
            </a:r>
            <a:r>
              <a:rPr lang="en-GB" sz="1600" i="1" dirty="0">
                <a:latin typeface="+mn-lt"/>
                <a:ea typeface="Calibri"/>
                <a:cs typeface="Calibri"/>
                <a:sym typeface="Calibri"/>
              </a:rPr>
              <a:t> fake news can spread quickly around the internet. Some people believe online echo</a:t>
            </a:r>
            <a:r>
              <a:rPr lang="en-GB" sz="1600" i="1" dirty="0"/>
              <a:t> </a:t>
            </a:r>
            <a:r>
              <a:rPr lang="en-GB" sz="1600" i="1" dirty="0">
                <a:latin typeface="+mn-lt"/>
                <a:ea typeface="Calibri"/>
                <a:cs typeface="Calibri"/>
                <a:sym typeface="Calibri"/>
              </a:rPr>
              <a:t>chambers are leading to a more divided society.)</a:t>
            </a:r>
          </a:p>
          <a:p>
            <a:pPr marL="342900" lvl="0" indent="-292100" algn="l" rtl="0">
              <a:lnSpc>
                <a:spcPct val="117999"/>
              </a:lnSpc>
              <a:spcBef>
                <a:spcPts val="0"/>
              </a:spcBef>
              <a:spcAft>
                <a:spcPts val="0"/>
              </a:spcAft>
              <a:buClr>
                <a:schemeClr val="dk1"/>
              </a:buClr>
              <a:buSzPts val="1400"/>
              <a:buFont typeface="Calibri"/>
              <a:buChar char="•"/>
            </a:pPr>
            <a:endParaRPr lang="en-GB" sz="1600" baseline="0" dirty="0">
              <a:latin typeface="+mn-lt"/>
              <a:ea typeface="Calibri"/>
              <a:cs typeface="Calibri"/>
              <a:sym typeface="Calibri"/>
            </a:endParaRPr>
          </a:p>
        </p:txBody>
      </p:sp>
      <p:sp>
        <p:nvSpPr>
          <p:cNvPr id="4" name="Slide Number Placeholder 3"/>
          <p:cNvSpPr>
            <a:spLocks noGrp="1"/>
          </p:cNvSpPr>
          <p:nvPr>
            <p:ph type="sldNum" sz="quarter" idx="5"/>
          </p:nvPr>
        </p:nvSpPr>
        <p:spPr/>
        <p:txBody>
          <a:bodyPr/>
          <a:lstStyle/>
          <a:p>
            <a:fld id="{C2F12835-E945-734F-925E-26681104583C}" type="slidenum">
              <a:rPr lang="en-US" smtClean="0"/>
              <a:t>21</a:t>
            </a:fld>
            <a:endParaRPr lang="en-US"/>
          </a:p>
        </p:txBody>
      </p:sp>
    </p:spTree>
    <p:extLst>
      <p:ext uri="{BB962C8B-B14F-4D97-AF65-F5344CB8AC3E}">
        <p14:creationId xmlns:p14="http://schemas.microsoft.com/office/powerpoint/2010/main" val="37738723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lvl="0" indent="-311150" algn="l" rtl="0">
              <a:spcBef>
                <a:spcPts val="0"/>
              </a:spcBef>
              <a:spcAft>
                <a:spcPts val="0"/>
              </a:spcAft>
              <a:buClr>
                <a:schemeClr val="dk1"/>
              </a:buClr>
              <a:buSzPts val="1300"/>
              <a:buFont typeface="Calibri"/>
              <a:buChar char="●"/>
            </a:pPr>
            <a:r>
              <a:rPr lang="en-GB" sz="1600" dirty="0">
                <a:solidFill>
                  <a:schemeClr val="dk1"/>
                </a:solidFill>
                <a:latin typeface="+mn-lt"/>
                <a:ea typeface="Calibri"/>
                <a:cs typeface="Calibri"/>
                <a:sym typeface="Calibri"/>
              </a:rPr>
              <a:t>Explain to students that there are laws that exist around what companies can and cannot do with your data. In the last few years, more laws have been brought in around personal data, </a:t>
            </a:r>
            <a:r>
              <a:rPr lang="en-GB" sz="1600" dirty="0"/>
              <a:t>such as</a:t>
            </a:r>
            <a:r>
              <a:rPr lang="en-GB" sz="1600" dirty="0">
                <a:solidFill>
                  <a:schemeClr val="dk1"/>
                </a:solidFill>
                <a:latin typeface="+mn-lt"/>
                <a:ea typeface="Calibri"/>
                <a:cs typeface="Calibri"/>
                <a:sym typeface="Calibri"/>
              </a:rPr>
              <a:t> GDPR. If companies break the law they can be fined up to £17 million.</a:t>
            </a:r>
            <a:endParaRPr lang="en-GB" dirty="0"/>
          </a:p>
          <a:p>
            <a:pPr marL="457200" lvl="0" indent="-317500" algn="l" rtl="0">
              <a:spcBef>
                <a:spcPts val="0"/>
              </a:spcBef>
              <a:spcAft>
                <a:spcPts val="0"/>
              </a:spcAft>
              <a:buClr>
                <a:schemeClr val="dk1"/>
              </a:buClr>
              <a:buSzPts val="1400"/>
              <a:buFont typeface="Calibri"/>
              <a:buChar char="●"/>
            </a:pPr>
            <a:r>
              <a:rPr lang="en-GB" sz="1600" dirty="0">
                <a:solidFill>
                  <a:srgbClr val="3C4043"/>
                </a:solidFill>
                <a:highlight>
                  <a:srgbClr val="FFFFFF"/>
                </a:highlight>
                <a:latin typeface="+mn-lt"/>
                <a:ea typeface="Calibri"/>
                <a:cs typeface="Calibri"/>
                <a:sym typeface="Calibri"/>
              </a:rPr>
              <a:t>The Information Commissioner has written a new Code of Practice with standards on what providers of online services used by children should and shouldn't do with their personal data. This should mean that some things about the websites and apps they use should change in the future. For example, they should get better explanations about how their personal data is used, and they shouldn't be profiled automatically without them knowing it’s happening.</a:t>
            </a:r>
            <a:endParaRPr lang="en-GB" sz="1600" dirty="0">
              <a:solidFill>
                <a:schemeClr val="dk1"/>
              </a:solidFill>
              <a:latin typeface="+mn-lt"/>
              <a:ea typeface="Calibri"/>
              <a:cs typeface="Calibri"/>
              <a:sym typeface="Calibri"/>
            </a:endParaRPr>
          </a:p>
          <a:p>
            <a:pPr marL="285750" lvl="0" indent="-180975" algn="l" rtl="0">
              <a:spcBef>
                <a:spcPts val="0"/>
              </a:spcBef>
              <a:spcAft>
                <a:spcPts val="0"/>
              </a:spcAft>
              <a:buClr>
                <a:schemeClr val="dk1"/>
              </a:buClr>
              <a:buSzPts val="1300"/>
              <a:buFont typeface="Calibri"/>
              <a:buNone/>
            </a:pPr>
            <a:endParaRPr lang="en-GB" sz="1600" dirty="0">
              <a:solidFill>
                <a:schemeClr val="dk1"/>
              </a:solidFill>
            </a:endParaRPr>
          </a:p>
          <a:p>
            <a:pPr marL="0" lvl="0" indent="0" algn="l" rtl="0">
              <a:spcBef>
                <a:spcPts val="0"/>
              </a:spcBef>
              <a:spcAft>
                <a:spcPts val="0"/>
              </a:spcAft>
              <a:buClr>
                <a:schemeClr val="dk1"/>
              </a:buClr>
              <a:buSzPts val="1300"/>
              <a:buFont typeface="Calibri"/>
              <a:buNone/>
            </a:pPr>
            <a:endParaRPr lang="en-GB" sz="1600" dirty="0">
              <a:solidFill>
                <a:schemeClr val="dk1"/>
              </a:solidFill>
            </a:endParaRPr>
          </a:p>
          <a:p>
            <a:pPr marL="0" lvl="0" indent="0" algn="l" rtl="0">
              <a:lnSpc>
                <a:spcPct val="117999"/>
              </a:lnSpc>
              <a:spcBef>
                <a:spcPts val="0"/>
              </a:spcBef>
              <a:spcAft>
                <a:spcPts val="0"/>
              </a:spcAft>
              <a:buClr>
                <a:schemeClr val="dk1"/>
              </a:buClr>
              <a:buSzPts val="1300"/>
              <a:buFont typeface="Calibri"/>
              <a:buNone/>
            </a:pPr>
            <a:endParaRPr lang="en-GB" sz="1600" b="1" u="sng" dirty="0">
              <a:latin typeface="+mn-lt"/>
              <a:ea typeface="Calibri"/>
              <a:cs typeface="Calibri"/>
              <a:sym typeface="Calibri"/>
            </a:endParaRPr>
          </a:p>
          <a:p>
            <a:endParaRPr lang="en-US" dirty="0"/>
          </a:p>
        </p:txBody>
      </p:sp>
      <p:sp>
        <p:nvSpPr>
          <p:cNvPr id="4" name="Slide Number Placeholder 3"/>
          <p:cNvSpPr>
            <a:spLocks noGrp="1"/>
          </p:cNvSpPr>
          <p:nvPr>
            <p:ph type="sldNum" sz="quarter" idx="5"/>
          </p:nvPr>
        </p:nvSpPr>
        <p:spPr/>
        <p:txBody>
          <a:bodyPr/>
          <a:lstStyle/>
          <a:p>
            <a:fld id="{C2F12835-E945-734F-925E-26681104583C}" type="slidenum">
              <a:rPr lang="en-US" smtClean="0"/>
              <a:t>22</a:t>
            </a:fld>
            <a:endParaRPr lang="en-US"/>
          </a:p>
        </p:txBody>
      </p:sp>
    </p:spTree>
    <p:extLst>
      <p:ext uri="{BB962C8B-B14F-4D97-AF65-F5344CB8AC3E}">
        <p14:creationId xmlns:p14="http://schemas.microsoft.com/office/powerpoint/2010/main" val="13820112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17999"/>
              </a:lnSpc>
              <a:spcBef>
                <a:spcPts val="0"/>
              </a:spcBef>
              <a:spcAft>
                <a:spcPts val="0"/>
              </a:spcAft>
              <a:buClr>
                <a:schemeClr val="dk1"/>
              </a:buClr>
              <a:buSzPts val="1300"/>
              <a:buFont typeface="Calibri"/>
              <a:buNone/>
            </a:pPr>
            <a:r>
              <a:rPr lang="en-GB" sz="1600" b="1" u="sng" dirty="0">
                <a:latin typeface="+mn-lt"/>
                <a:ea typeface="Calibri"/>
                <a:cs typeface="Calibri"/>
                <a:sym typeface="Calibri"/>
              </a:rPr>
              <a:t>Learning Objectives (1 min)</a:t>
            </a:r>
          </a:p>
          <a:p>
            <a:pPr marL="285750" marR="0" lvl="0" indent="-285750" algn="l" defTabSz="1219261" rtl="0" eaLnBrk="1" fontAlgn="auto" latinLnBrk="0" hangingPunct="1">
              <a:lnSpc>
                <a:spcPct val="117999"/>
              </a:lnSpc>
              <a:spcBef>
                <a:spcPts val="0"/>
              </a:spcBef>
              <a:spcAft>
                <a:spcPts val="0"/>
              </a:spcAft>
              <a:buClr>
                <a:schemeClr val="dk1"/>
              </a:buClr>
              <a:buSzPts val="1300"/>
              <a:buFont typeface="Calibri" panose="020B0604020202020204" pitchFamily="34" charset="0"/>
              <a:buChar char="•"/>
              <a:tabLst/>
              <a:defRPr/>
            </a:pPr>
            <a:r>
              <a:rPr lang="en-GB" sz="1600" dirty="0">
                <a:latin typeface="+mn-lt"/>
                <a:ea typeface="Calibri"/>
                <a:cs typeface="Calibri"/>
                <a:sym typeface="Calibri"/>
              </a:rPr>
              <a:t>This lesson aims to </a:t>
            </a:r>
            <a:r>
              <a:rPr lang="en-GB" sz="1600" dirty="0">
                <a:solidFill>
                  <a:schemeClr val="dk1"/>
                </a:solidFill>
                <a:latin typeface="Calibri" panose="020F0502020204030204" pitchFamily="34" charset="0"/>
                <a:ea typeface="Calibri"/>
                <a:cs typeface="Calibri" panose="020F0502020204030204" pitchFamily="34" charset="0"/>
                <a:sym typeface="Calibri"/>
              </a:rPr>
              <a:t>aims to make students aware of what personal data is, how it is collected and how it is used.</a:t>
            </a:r>
          </a:p>
          <a:p>
            <a:pPr marL="0" lvl="0" indent="0" algn="l" rtl="0">
              <a:lnSpc>
                <a:spcPct val="117999"/>
              </a:lnSpc>
              <a:spcBef>
                <a:spcPts val="0"/>
              </a:spcBef>
              <a:spcAft>
                <a:spcPts val="0"/>
              </a:spcAft>
              <a:buClr>
                <a:schemeClr val="dk1"/>
              </a:buClr>
              <a:buSzPts val="1300"/>
              <a:buFont typeface="Calibri"/>
              <a:buNone/>
            </a:pPr>
            <a:endParaRPr lang="en-GB" sz="1600" dirty="0">
              <a:latin typeface="+mn-lt"/>
              <a:ea typeface="Calibri"/>
              <a:cs typeface="Calibri"/>
              <a:sym typeface="Calibri"/>
            </a:endParaRPr>
          </a:p>
        </p:txBody>
      </p:sp>
      <p:sp>
        <p:nvSpPr>
          <p:cNvPr id="4" name="Slide Number Placeholder 3"/>
          <p:cNvSpPr>
            <a:spLocks noGrp="1"/>
          </p:cNvSpPr>
          <p:nvPr>
            <p:ph type="sldNum" sz="quarter" idx="5"/>
          </p:nvPr>
        </p:nvSpPr>
        <p:spPr/>
        <p:txBody>
          <a:bodyPr/>
          <a:lstStyle/>
          <a:p>
            <a:fld id="{C2F12835-E945-734F-925E-26681104583C}" type="slidenum">
              <a:rPr lang="en-US" smtClean="0"/>
              <a:t>3</a:t>
            </a:fld>
            <a:endParaRPr lang="en-US"/>
          </a:p>
        </p:txBody>
      </p:sp>
    </p:spTree>
    <p:extLst>
      <p:ext uri="{BB962C8B-B14F-4D97-AF65-F5344CB8AC3E}">
        <p14:creationId xmlns:p14="http://schemas.microsoft.com/office/powerpoint/2010/main" val="39841942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17999"/>
              </a:lnSpc>
              <a:spcBef>
                <a:spcPts val="0"/>
              </a:spcBef>
              <a:spcAft>
                <a:spcPts val="0"/>
              </a:spcAft>
              <a:buClr>
                <a:schemeClr val="dk1"/>
              </a:buClr>
              <a:buSzPts val="1300"/>
              <a:buFont typeface="Calibri"/>
              <a:buNone/>
            </a:pPr>
            <a:r>
              <a:rPr lang="en-GB" sz="1600" b="1" u="sng" dirty="0">
                <a:latin typeface="+mn-lt"/>
                <a:ea typeface="Calibri"/>
                <a:cs typeface="Calibri"/>
                <a:sym typeface="Calibri"/>
              </a:rPr>
              <a:t>Starter (5 minutes)</a:t>
            </a:r>
            <a:endParaRPr lang="en-GB" sz="1600" dirty="0">
              <a:latin typeface="+mn-lt"/>
              <a:ea typeface="Calibri"/>
              <a:cs typeface="Calibri"/>
              <a:sym typeface="Calibri"/>
            </a:endParaRPr>
          </a:p>
          <a:p>
            <a:pPr marL="457200" lvl="0" indent="-311150" algn="l" rtl="0">
              <a:lnSpc>
                <a:spcPct val="117999"/>
              </a:lnSpc>
              <a:spcBef>
                <a:spcPts val="0"/>
              </a:spcBef>
              <a:spcAft>
                <a:spcPts val="0"/>
              </a:spcAft>
              <a:buClr>
                <a:schemeClr val="dk1"/>
              </a:buClr>
              <a:buSzPts val="1300"/>
              <a:buFont typeface="Calibri"/>
              <a:buChar char="●"/>
            </a:pPr>
            <a:r>
              <a:rPr lang="en-GB" sz="1600" dirty="0">
                <a:latin typeface="+mn-lt"/>
                <a:ea typeface="Calibri"/>
                <a:cs typeface="Calibri"/>
                <a:sym typeface="Calibri"/>
              </a:rPr>
              <a:t>Assess students’ prior knowledge on the topic. </a:t>
            </a:r>
          </a:p>
          <a:p>
            <a:pPr marL="457200" lvl="0" indent="-311150" algn="l" rtl="0">
              <a:lnSpc>
                <a:spcPct val="117999"/>
              </a:lnSpc>
              <a:spcBef>
                <a:spcPts val="0"/>
              </a:spcBef>
              <a:spcAft>
                <a:spcPts val="0"/>
              </a:spcAft>
              <a:buClr>
                <a:schemeClr val="dk1"/>
              </a:buClr>
              <a:buSzPts val="1300"/>
              <a:buFont typeface="Calibri"/>
              <a:buChar char="●"/>
            </a:pPr>
            <a:r>
              <a:rPr lang="en-GB" sz="1600" dirty="0">
                <a:latin typeface="+mn-lt"/>
                <a:ea typeface="Calibri"/>
                <a:cs typeface="Calibri"/>
                <a:sym typeface="Calibri"/>
              </a:rPr>
              <a:t>Students should get into pairs and come up with as many examples of personal data as they can. They can create mind maps or use sticky notes to create a class display wall. </a:t>
            </a:r>
          </a:p>
          <a:p>
            <a:pPr marL="0" lvl="0" indent="0" algn="l" rtl="0">
              <a:lnSpc>
                <a:spcPct val="117999"/>
              </a:lnSpc>
              <a:spcBef>
                <a:spcPts val="0"/>
              </a:spcBef>
              <a:spcAft>
                <a:spcPts val="0"/>
              </a:spcAft>
              <a:buClr>
                <a:schemeClr val="dk1"/>
              </a:buClr>
              <a:buSzPts val="1300"/>
              <a:buFont typeface="Calibri"/>
              <a:buNone/>
            </a:pPr>
            <a:endParaRPr lang="en-GB" sz="1600" dirty="0">
              <a:latin typeface="+mn-lt"/>
              <a:ea typeface="Calibri"/>
              <a:cs typeface="Calibri"/>
              <a:sym typeface="Calibri"/>
            </a:endParaRPr>
          </a:p>
          <a:p>
            <a:pPr marL="0" lvl="0" indent="0" algn="l" rtl="0">
              <a:lnSpc>
                <a:spcPct val="117999"/>
              </a:lnSpc>
              <a:spcBef>
                <a:spcPts val="0"/>
              </a:spcBef>
              <a:spcAft>
                <a:spcPts val="0"/>
              </a:spcAft>
              <a:buClr>
                <a:schemeClr val="dk1"/>
              </a:buClr>
              <a:buSzPts val="1300"/>
              <a:buFont typeface="Calibri"/>
              <a:buNone/>
            </a:pPr>
            <a:endParaRPr lang="en-GB" sz="1600" dirty="0">
              <a:latin typeface="+mn-lt"/>
              <a:ea typeface="Calibri"/>
              <a:cs typeface="Calibri"/>
              <a:sym typeface="Calibri"/>
            </a:endParaRPr>
          </a:p>
          <a:p>
            <a:pPr marL="0" lvl="0" indent="0" algn="l" rtl="0">
              <a:lnSpc>
                <a:spcPct val="117999"/>
              </a:lnSpc>
              <a:spcBef>
                <a:spcPts val="0"/>
              </a:spcBef>
              <a:spcAft>
                <a:spcPts val="0"/>
              </a:spcAft>
              <a:buClr>
                <a:schemeClr val="dk1"/>
              </a:buClr>
              <a:buSzPts val="1300"/>
              <a:buFont typeface="Calibri"/>
              <a:buNone/>
            </a:pPr>
            <a:endParaRPr lang="en-GB" sz="1600" dirty="0">
              <a:latin typeface="+mn-lt"/>
              <a:ea typeface="Calibri"/>
              <a:cs typeface="Calibri"/>
              <a:sym typeface="Calibri"/>
            </a:endParaRPr>
          </a:p>
        </p:txBody>
      </p:sp>
      <p:sp>
        <p:nvSpPr>
          <p:cNvPr id="4" name="Slide Number Placeholder 3"/>
          <p:cNvSpPr>
            <a:spLocks noGrp="1"/>
          </p:cNvSpPr>
          <p:nvPr>
            <p:ph type="sldNum" sz="quarter" idx="5"/>
          </p:nvPr>
        </p:nvSpPr>
        <p:spPr/>
        <p:txBody>
          <a:bodyPr/>
          <a:lstStyle/>
          <a:p>
            <a:fld id="{C2F12835-E945-734F-925E-26681104583C}" type="slidenum">
              <a:rPr lang="en-US" smtClean="0"/>
              <a:t>4</a:t>
            </a:fld>
            <a:endParaRPr lang="en-US"/>
          </a:p>
        </p:txBody>
      </p:sp>
    </p:spTree>
    <p:extLst>
      <p:ext uri="{BB962C8B-B14F-4D97-AF65-F5344CB8AC3E}">
        <p14:creationId xmlns:p14="http://schemas.microsoft.com/office/powerpoint/2010/main" val="29653258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17999"/>
              </a:lnSpc>
              <a:spcBef>
                <a:spcPts val="0"/>
              </a:spcBef>
              <a:spcAft>
                <a:spcPts val="0"/>
              </a:spcAft>
              <a:buClr>
                <a:schemeClr val="dk1"/>
              </a:buClr>
              <a:buSzPts val="1300"/>
              <a:buFont typeface="Calibri"/>
              <a:buNone/>
            </a:pPr>
            <a:r>
              <a:rPr lang="en-GB" sz="1600" b="1" u="sng" dirty="0">
                <a:latin typeface="+mn-lt"/>
                <a:ea typeface="Calibri"/>
                <a:cs typeface="Calibri"/>
                <a:sym typeface="Calibri"/>
              </a:rPr>
              <a:t>Alternative Starter (5 minutes)</a:t>
            </a:r>
            <a:endParaRPr lang="en-GB" sz="1600" dirty="0">
              <a:latin typeface="+mn-lt"/>
              <a:ea typeface="Calibri"/>
              <a:cs typeface="Calibri"/>
              <a:sym typeface="Calibri"/>
            </a:endParaRPr>
          </a:p>
          <a:p>
            <a:pPr marL="457200" lvl="0" indent="-311150" algn="l" rtl="0">
              <a:lnSpc>
                <a:spcPct val="117999"/>
              </a:lnSpc>
              <a:spcBef>
                <a:spcPts val="0"/>
              </a:spcBef>
              <a:spcAft>
                <a:spcPts val="0"/>
              </a:spcAft>
              <a:buClr>
                <a:schemeClr val="dk1"/>
              </a:buClr>
              <a:buSzPts val="1300"/>
              <a:buFont typeface="Calibri"/>
              <a:buChar char="●"/>
            </a:pPr>
            <a:r>
              <a:rPr lang="en-GB" sz="1600" dirty="0">
                <a:latin typeface="+mn-lt"/>
                <a:ea typeface="Calibri"/>
                <a:cs typeface="Calibri"/>
                <a:sym typeface="Calibri"/>
              </a:rPr>
              <a:t>Assess students’ prior knowledge on the topic by asking them to create a definition of personal data and add on anything they already know. </a:t>
            </a:r>
          </a:p>
          <a:p>
            <a:pPr marL="457200" lvl="0" indent="-311150" algn="l" rtl="0">
              <a:lnSpc>
                <a:spcPct val="117999"/>
              </a:lnSpc>
              <a:spcBef>
                <a:spcPts val="0"/>
              </a:spcBef>
              <a:spcAft>
                <a:spcPts val="0"/>
              </a:spcAft>
              <a:buClr>
                <a:schemeClr val="dk1"/>
              </a:buClr>
              <a:buSzPts val="1300"/>
              <a:buFont typeface="Calibri"/>
              <a:buChar char="●"/>
            </a:pPr>
            <a:r>
              <a:rPr lang="en-GB" sz="1600" dirty="0">
                <a:latin typeface="+mn-lt"/>
                <a:ea typeface="Calibri"/>
                <a:cs typeface="Calibri"/>
                <a:sym typeface="Calibri"/>
              </a:rPr>
              <a:t>Students should get into pairs and come up with as many examples of personal data as they can. They can create mind maps or use sticky notes to create a class display wall. </a:t>
            </a:r>
          </a:p>
          <a:p>
            <a:pPr marL="0" lvl="0" indent="0" algn="l" rtl="0">
              <a:lnSpc>
                <a:spcPct val="117999"/>
              </a:lnSpc>
              <a:spcBef>
                <a:spcPts val="0"/>
              </a:spcBef>
              <a:spcAft>
                <a:spcPts val="0"/>
              </a:spcAft>
              <a:buClr>
                <a:schemeClr val="dk1"/>
              </a:buClr>
              <a:buSzPts val="1300"/>
              <a:buFont typeface="Calibri"/>
              <a:buNone/>
            </a:pPr>
            <a:endParaRPr lang="en-GB" sz="1600" dirty="0">
              <a:latin typeface="+mn-lt"/>
              <a:ea typeface="Calibri"/>
              <a:cs typeface="Calibri"/>
              <a:sym typeface="Calibri"/>
            </a:endParaRPr>
          </a:p>
          <a:p>
            <a:pPr marL="0" lvl="0" indent="0" algn="l" rtl="0">
              <a:lnSpc>
                <a:spcPct val="117999"/>
              </a:lnSpc>
              <a:spcBef>
                <a:spcPts val="0"/>
              </a:spcBef>
              <a:spcAft>
                <a:spcPts val="0"/>
              </a:spcAft>
              <a:buClr>
                <a:schemeClr val="dk1"/>
              </a:buClr>
              <a:buSzPts val="1300"/>
              <a:buFont typeface="Calibri"/>
              <a:buNone/>
            </a:pPr>
            <a:endParaRPr lang="en-GB" sz="1600" dirty="0">
              <a:latin typeface="+mn-lt"/>
              <a:ea typeface="Calibri"/>
              <a:cs typeface="Calibri"/>
              <a:sym typeface="Calibri"/>
            </a:endParaRPr>
          </a:p>
          <a:p>
            <a:pPr marL="0" lvl="0" indent="0" algn="l" rtl="0">
              <a:lnSpc>
                <a:spcPct val="117999"/>
              </a:lnSpc>
              <a:spcBef>
                <a:spcPts val="0"/>
              </a:spcBef>
              <a:spcAft>
                <a:spcPts val="0"/>
              </a:spcAft>
              <a:buClr>
                <a:schemeClr val="dk1"/>
              </a:buClr>
              <a:buSzPts val="1300"/>
              <a:buFont typeface="Calibri"/>
              <a:buNone/>
            </a:pPr>
            <a:endParaRPr lang="en-GB" sz="1600" dirty="0">
              <a:latin typeface="+mn-lt"/>
              <a:ea typeface="Calibri"/>
              <a:cs typeface="Calibri"/>
              <a:sym typeface="Calibri"/>
            </a:endParaRPr>
          </a:p>
        </p:txBody>
      </p:sp>
      <p:sp>
        <p:nvSpPr>
          <p:cNvPr id="4" name="Slide Number Placeholder 3"/>
          <p:cNvSpPr>
            <a:spLocks noGrp="1"/>
          </p:cNvSpPr>
          <p:nvPr>
            <p:ph type="sldNum" sz="quarter" idx="5"/>
          </p:nvPr>
        </p:nvSpPr>
        <p:spPr/>
        <p:txBody>
          <a:bodyPr/>
          <a:lstStyle/>
          <a:p>
            <a:fld id="{C2F12835-E945-734F-925E-26681104583C}" type="slidenum">
              <a:rPr lang="en-US" smtClean="0"/>
              <a:t>5</a:t>
            </a:fld>
            <a:endParaRPr lang="en-US"/>
          </a:p>
        </p:txBody>
      </p:sp>
    </p:spTree>
    <p:extLst>
      <p:ext uri="{BB962C8B-B14F-4D97-AF65-F5344CB8AC3E}">
        <p14:creationId xmlns:p14="http://schemas.microsoft.com/office/powerpoint/2010/main" val="3541602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17999"/>
              </a:lnSpc>
              <a:spcBef>
                <a:spcPts val="0"/>
              </a:spcBef>
              <a:spcAft>
                <a:spcPts val="0"/>
              </a:spcAft>
              <a:buClr>
                <a:schemeClr val="dk1"/>
              </a:buClr>
              <a:buSzPts val="1300"/>
              <a:buFont typeface="Calibri"/>
              <a:buNone/>
            </a:pPr>
            <a:r>
              <a:rPr lang="en-GB" sz="1600" b="1" u="sng" dirty="0">
                <a:latin typeface="+mn-lt"/>
                <a:ea typeface="Calibri"/>
                <a:cs typeface="Calibri"/>
                <a:sym typeface="Calibri"/>
              </a:rPr>
              <a:t>Alternative Starter (5 minutes)</a:t>
            </a:r>
            <a:endParaRPr lang="en-GB" sz="1600" dirty="0">
              <a:latin typeface="+mn-lt"/>
              <a:ea typeface="Calibri"/>
              <a:cs typeface="Calibri"/>
              <a:sym typeface="Calibri"/>
            </a:endParaRPr>
          </a:p>
          <a:p>
            <a:pPr marL="457200" lvl="0" indent="-311150" algn="l" rtl="0">
              <a:lnSpc>
                <a:spcPct val="117999"/>
              </a:lnSpc>
              <a:spcBef>
                <a:spcPts val="0"/>
              </a:spcBef>
              <a:spcAft>
                <a:spcPts val="0"/>
              </a:spcAft>
              <a:buClr>
                <a:schemeClr val="dk1"/>
              </a:buClr>
              <a:buSzPts val="1300"/>
              <a:buFont typeface="Calibri"/>
              <a:buChar char="●"/>
            </a:pPr>
            <a:r>
              <a:rPr lang="en-GB" sz="1600" dirty="0">
                <a:latin typeface="+mn-lt"/>
                <a:ea typeface="Calibri"/>
                <a:cs typeface="Calibri"/>
                <a:sym typeface="Calibri"/>
              </a:rPr>
              <a:t>Assess students’ prior knowledge on the topic by asking them to create a definition of personal data and add on anything they already know. </a:t>
            </a:r>
          </a:p>
          <a:p>
            <a:pPr marL="457200" lvl="0" indent="-311150" algn="l" rtl="0">
              <a:lnSpc>
                <a:spcPct val="117999"/>
              </a:lnSpc>
              <a:spcBef>
                <a:spcPts val="0"/>
              </a:spcBef>
              <a:spcAft>
                <a:spcPts val="0"/>
              </a:spcAft>
              <a:buClr>
                <a:schemeClr val="dk1"/>
              </a:buClr>
              <a:buSzPts val="1300"/>
              <a:buFont typeface="Calibri"/>
              <a:buChar char="●"/>
            </a:pPr>
            <a:r>
              <a:rPr lang="en-GB" sz="1600" dirty="0">
                <a:latin typeface="+mn-lt"/>
                <a:ea typeface="Calibri"/>
                <a:cs typeface="Calibri"/>
                <a:sym typeface="Calibri"/>
              </a:rPr>
              <a:t>Students should get into pairs and come up with as many examples of personal data as they can. </a:t>
            </a:r>
            <a:r>
              <a:rPr lang="en-GB" sz="1600">
                <a:latin typeface="+mn-lt"/>
                <a:ea typeface="Calibri"/>
                <a:cs typeface="Calibri"/>
                <a:sym typeface="Calibri"/>
              </a:rPr>
              <a:t>They can create mind maps or use sticky notes to create a class display wall. </a:t>
            </a:r>
          </a:p>
          <a:p>
            <a:pPr marL="0" lvl="0" indent="0" algn="l" rtl="0">
              <a:lnSpc>
                <a:spcPct val="117999"/>
              </a:lnSpc>
              <a:spcBef>
                <a:spcPts val="0"/>
              </a:spcBef>
              <a:spcAft>
                <a:spcPts val="0"/>
              </a:spcAft>
              <a:buClr>
                <a:schemeClr val="dk1"/>
              </a:buClr>
              <a:buSzPts val="1300"/>
              <a:buFont typeface="Calibri"/>
              <a:buNone/>
            </a:pPr>
            <a:endParaRPr lang="en-GB" sz="1600" dirty="0">
              <a:latin typeface="+mn-lt"/>
              <a:ea typeface="Calibri"/>
              <a:cs typeface="Calibri"/>
              <a:sym typeface="Calibri"/>
            </a:endParaRPr>
          </a:p>
          <a:p>
            <a:pPr marL="0" lvl="0" indent="0" algn="l" rtl="0">
              <a:lnSpc>
                <a:spcPct val="117999"/>
              </a:lnSpc>
              <a:spcBef>
                <a:spcPts val="0"/>
              </a:spcBef>
              <a:spcAft>
                <a:spcPts val="0"/>
              </a:spcAft>
              <a:buClr>
                <a:schemeClr val="dk1"/>
              </a:buClr>
              <a:buSzPts val="1300"/>
              <a:buFont typeface="Calibri"/>
              <a:buNone/>
            </a:pPr>
            <a:endParaRPr lang="en-GB" sz="1600" dirty="0">
              <a:latin typeface="+mn-lt"/>
              <a:ea typeface="Calibri"/>
              <a:cs typeface="Calibri"/>
              <a:sym typeface="Calibri"/>
            </a:endParaRPr>
          </a:p>
          <a:p>
            <a:pPr marL="0" lvl="0" indent="0" algn="l" rtl="0">
              <a:lnSpc>
                <a:spcPct val="117999"/>
              </a:lnSpc>
              <a:spcBef>
                <a:spcPts val="0"/>
              </a:spcBef>
              <a:spcAft>
                <a:spcPts val="0"/>
              </a:spcAft>
              <a:buClr>
                <a:schemeClr val="dk1"/>
              </a:buClr>
              <a:buSzPts val="1300"/>
              <a:buFont typeface="Calibri"/>
              <a:buNone/>
            </a:pPr>
            <a:endParaRPr lang="en-GB" sz="1600" dirty="0">
              <a:latin typeface="+mn-lt"/>
              <a:ea typeface="Calibri"/>
              <a:cs typeface="Calibri"/>
              <a:sym typeface="Calibri"/>
            </a:endParaRPr>
          </a:p>
        </p:txBody>
      </p:sp>
      <p:sp>
        <p:nvSpPr>
          <p:cNvPr id="4" name="Slide Number Placeholder 3"/>
          <p:cNvSpPr>
            <a:spLocks noGrp="1"/>
          </p:cNvSpPr>
          <p:nvPr>
            <p:ph type="sldNum" sz="quarter" idx="5"/>
          </p:nvPr>
        </p:nvSpPr>
        <p:spPr/>
        <p:txBody>
          <a:bodyPr/>
          <a:lstStyle/>
          <a:p>
            <a:fld id="{C2F12835-E945-734F-925E-26681104583C}" type="slidenum">
              <a:rPr lang="en-US" smtClean="0"/>
              <a:t>6</a:t>
            </a:fld>
            <a:endParaRPr lang="en-US"/>
          </a:p>
        </p:txBody>
      </p:sp>
    </p:spTree>
    <p:extLst>
      <p:ext uri="{BB962C8B-B14F-4D97-AF65-F5344CB8AC3E}">
        <p14:creationId xmlns:p14="http://schemas.microsoft.com/office/powerpoint/2010/main" val="16887963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17999"/>
              </a:lnSpc>
              <a:spcBef>
                <a:spcPts val="0"/>
              </a:spcBef>
              <a:spcAft>
                <a:spcPts val="0"/>
              </a:spcAft>
              <a:buClr>
                <a:schemeClr val="dk1"/>
              </a:buClr>
              <a:buSzPts val="1300"/>
              <a:buFont typeface="Calibri"/>
              <a:buNone/>
            </a:pPr>
            <a:r>
              <a:rPr lang="en-GB" sz="1600" b="1" u="sng" dirty="0">
                <a:latin typeface="+mn-lt"/>
                <a:ea typeface="Calibri"/>
                <a:cs typeface="Calibri"/>
                <a:sym typeface="Calibri"/>
              </a:rPr>
              <a:t>Alternative Starter (5 minutes)</a:t>
            </a:r>
            <a:endParaRPr lang="en-GB" sz="1600" dirty="0">
              <a:latin typeface="+mn-lt"/>
              <a:ea typeface="Calibri"/>
              <a:cs typeface="Calibri"/>
              <a:sym typeface="Calibri"/>
            </a:endParaRPr>
          </a:p>
          <a:p>
            <a:pPr marL="457200" lvl="0" indent="-311150" algn="l" rtl="0">
              <a:lnSpc>
                <a:spcPct val="117999"/>
              </a:lnSpc>
              <a:spcBef>
                <a:spcPts val="0"/>
              </a:spcBef>
              <a:spcAft>
                <a:spcPts val="0"/>
              </a:spcAft>
              <a:buClr>
                <a:schemeClr val="dk1"/>
              </a:buClr>
              <a:buSzPts val="1300"/>
              <a:buFont typeface="Calibri"/>
              <a:buChar char="●"/>
            </a:pPr>
            <a:r>
              <a:rPr lang="en-GB" sz="1600" dirty="0">
                <a:latin typeface="+mn-lt"/>
                <a:ea typeface="Calibri"/>
                <a:cs typeface="Calibri"/>
                <a:sym typeface="Calibri"/>
              </a:rPr>
              <a:t>Show</a:t>
            </a:r>
            <a:r>
              <a:rPr lang="en-GB" sz="1600" baseline="0" dirty="0">
                <a:latin typeface="+mn-lt"/>
                <a:ea typeface="Calibri"/>
                <a:cs typeface="Calibri"/>
                <a:sym typeface="Calibri"/>
              </a:rPr>
              <a:t> students the definition and compare it to their own. Is there anything they would add or change?</a:t>
            </a:r>
            <a:endParaRPr lang="en-GB" sz="1600" dirty="0">
              <a:latin typeface="+mn-lt"/>
              <a:ea typeface="Calibri"/>
              <a:cs typeface="Calibri"/>
              <a:sym typeface="Calibri"/>
            </a:endParaRPr>
          </a:p>
          <a:p>
            <a:pPr marL="0" lvl="0" indent="0" algn="l" rtl="0">
              <a:lnSpc>
                <a:spcPct val="117999"/>
              </a:lnSpc>
              <a:spcBef>
                <a:spcPts val="0"/>
              </a:spcBef>
              <a:spcAft>
                <a:spcPts val="0"/>
              </a:spcAft>
              <a:buClr>
                <a:schemeClr val="dk1"/>
              </a:buClr>
              <a:buSzPts val="1300"/>
              <a:buFont typeface="Calibri"/>
              <a:buNone/>
            </a:pPr>
            <a:endParaRPr lang="en-GB" sz="1600" dirty="0">
              <a:latin typeface="+mn-lt"/>
              <a:ea typeface="Calibri"/>
              <a:cs typeface="Calibri"/>
              <a:sym typeface="Calibri"/>
            </a:endParaRPr>
          </a:p>
          <a:p>
            <a:pPr marL="0" lvl="0" indent="0" algn="l" rtl="0">
              <a:lnSpc>
                <a:spcPct val="117999"/>
              </a:lnSpc>
              <a:spcBef>
                <a:spcPts val="0"/>
              </a:spcBef>
              <a:spcAft>
                <a:spcPts val="0"/>
              </a:spcAft>
              <a:buClr>
                <a:schemeClr val="dk1"/>
              </a:buClr>
              <a:buSzPts val="1300"/>
              <a:buFont typeface="Calibri"/>
              <a:buNone/>
            </a:pPr>
            <a:endParaRPr lang="en-GB" sz="1600" dirty="0">
              <a:latin typeface="+mn-lt"/>
              <a:ea typeface="Calibri"/>
              <a:cs typeface="Calibri"/>
              <a:sym typeface="Calibri"/>
            </a:endParaRPr>
          </a:p>
          <a:p>
            <a:pPr marL="0" lvl="0" indent="0" algn="l" rtl="0">
              <a:lnSpc>
                <a:spcPct val="117999"/>
              </a:lnSpc>
              <a:spcBef>
                <a:spcPts val="0"/>
              </a:spcBef>
              <a:spcAft>
                <a:spcPts val="0"/>
              </a:spcAft>
              <a:buClr>
                <a:schemeClr val="dk1"/>
              </a:buClr>
              <a:buSzPts val="1300"/>
              <a:buFont typeface="Calibri"/>
              <a:buNone/>
            </a:pPr>
            <a:endParaRPr lang="en-GB" sz="1600" dirty="0">
              <a:latin typeface="+mn-lt"/>
              <a:ea typeface="Calibri"/>
              <a:cs typeface="Calibri"/>
              <a:sym typeface="Calibri"/>
            </a:endParaRPr>
          </a:p>
        </p:txBody>
      </p:sp>
      <p:sp>
        <p:nvSpPr>
          <p:cNvPr id="4" name="Slide Number Placeholder 3"/>
          <p:cNvSpPr>
            <a:spLocks noGrp="1"/>
          </p:cNvSpPr>
          <p:nvPr>
            <p:ph type="sldNum" sz="quarter" idx="5"/>
          </p:nvPr>
        </p:nvSpPr>
        <p:spPr/>
        <p:txBody>
          <a:bodyPr/>
          <a:lstStyle/>
          <a:p>
            <a:fld id="{C2F12835-E945-734F-925E-26681104583C}" type="slidenum">
              <a:rPr lang="en-US" smtClean="0"/>
              <a:t>7</a:t>
            </a:fld>
            <a:endParaRPr lang="en-US"/>
          </a:p>
        </p:txBody>
      </p:sp>
    </p:spTree>
    <p:extLst>
      <p:ext uri="{BB962C8B-B14F-4D97-AF65-F5344CB8AC3E}">
        <p14:creationId xmlns:p14="http://schemas.microsoft.com/office/powerpoint/2010/main" val="35597518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17999"/>
              </a:lnSpc>
              <a:spcBef>
                <a:spcPts val="0"/>
              </a:spcBef>
              <a:spcAft>
                <a:spcPts val="0"/>
              </a:spcAft>
              <a:buClr>
                <a:schemeClr val="dk1"/>
              </a:buClr>
              <a:buSzPts val="1300"/>
              <a:buFont typeface="Calibri"/>
              <a:buNone/>
            </a:pPr>
            <a:r>
              <a:rPr lang="en-GB" sz="1600" b="1" u="sng" dirty="0">
                <a:latin typeface="+mn-lt"/>
                <a:ea typeface="Calibri"/>
                <a:cs typeface="Calibri"/>
                <a:sym typeface="Calibri"/>
              </a:rPr>
              <a:t>Activity 1 (10 minutes)</a:t>
            </a:r>
            <a:endParaRPr lang="en-GB" sz="1600" dirty="0">
              <a:latin typeface="+mn-lt"/>
              <a:ea typeface="Calibri"/>
              <a:cs typeface="Calibri"/>
              <a:sym typeface="Calibri"/>
            </a:endParaRPr>
          </a:p>
          <a:p>
            <a:pPr marL="342900" lvl="0" indent="-285750" algn="l" rtl="0">
              <a:lnSpc>
                <a:spcPct val="117999"/>
              </a:lnSpc>
              <a:spcBef>
                <a:spcPts val="0"/>
              </a:spcBef>
              <a:spcAft>
                <a:spcPts val="0"/>
              </a:spcAft>
              <a:buClr>
                <a:schemeClr val="dk1"/>
              </a:buClr>
              <a:buSzPts val="1300"/>
              <a:buFont typeface="Calibri"/>
              <a:buChar char="•"/>
            </a:pPr>
            <a:r>
              <a:rPr lang="en-GB" sz="1600" dirty="0">
                <a:latin typeface="+mn-lt"/>
                <a:ea typeface="Calibri"/>
                <a:cs typeface="Calibri"/>
                <a:sym typeface="Calibri"/>
              </a:rPr>
              <a:t>When we are online, our personal data can be collected in many ways. Ask students how they think our data is collected online</a:t>
            </a:r>
            <a:r>
              <a:rPr lang="en-GB" sz="1600" dirty="0"/>
              <a:t>.</a:t>
            </a:r>
            <a:endParaRPr lang="en-GB" sz="1600" dirty="0">
              <a:latin typeface="+mn-lt"/>
              <a:ea typeface="Calibri"/>
              <a:cs typeface="Calibri"/>
              <a:sym typeface="Calibri"/>
            </a:endParaRPr>
          </a:p>
          <a:p>
            <a:pPr marL="342900" lvl="0" indent="-285750" algn="l" rtl="0">
              <a:lnSpc>
                <a:spcPct val="117999"/>
              </a:lnSpc>
              <a:spcBef>
                <a:spcPts val="0"/>
              </a:spcBef>
              <a:spcAft>
                <a:spcPts val="0"/>
              </a:spcAft>
              <a:buClr>
                <a:schemeClr val="dk1"/>
              </a:buClr>
              <a:buSzPts val="1300"/>
              <a:buFont typeface="Calibri"/>
              <a:buChar char="•"/>
            </a:pPr>
            <a:r>
              <a:rPr lang="en-GB" sz="1600" dirty="0">
                <a:latin typeface="+mn-lt"/>
                <a:ea typeface="Calibri"/>
                <a:cs typeface="Calibri"/>
                <a:sym typeface="Calibri"/>
              </a:rPr>
              <a:t>Then show students the range of places that our personal data is collected from. Ask students if they are surprised by any of these things and if so why. </a:t>
            </a:r>
          </a:p>
          <a:p>
            <a:pPr marL="342900" lvl="0" indent="-285750" algn="l" rtl="0">
              <a:lnSpc>
                <a:spcPct val="117999"/>
              </a:lnSpc>
              <a:spcBef>
                <a:spcPts val="0"/>
              </a:spcBef>
              <a:spcAft>
                <a:spcPts val="0"/>
              </a:spcAft>
              <a:buClr>
                <a:schemeClr val="dk1"/>
              </a:buClr>
              <a:buSzPts val="1300"/>
              <a:buFont typeface="Calibri"/>
              <a:buChar char="•"/>
            </a:pPr>
            <a:r>
              <a:rPr lang="en-GB" sz="1600" dirty="0">
                <a:latin typeface="+mn-lt"/>
                <a:ea typeface="Calibri"/>
                <a:cs typeface="Calibri"/>
                <a:sym typeface="Calibri"/>
              </a:rPr>
              <a:t>Can they think of any other sources of personal data?</a:t>
            </a:r>
          </a:p>
          <a:p>
            <a:pPr marL="0" lvl="0" indent="0" algn="l" rtl="0">
              <a:lnSpc>
                <a:spcPct val="117999"/>
              </a:lnSpc>
              <a:spcBef>
                <a:spcPts val="0"/>
              </a:spcBef>
              <a:spcAft>
                <a:spcPts val="0"/>
              </a:spcAft>
              <a:buClr>
                <a:schemeClr val="dk1"/>
              </a:buClr>
              <a:buSzPts val="1200"/>
              <a:buFont typeface="Calibri"/>
              <a:buNone/>
            </a:pPr>
            <a:endParaRPr lang="en-GB" dirty="0"/>
          </a:p>
          <a:p>
            <a:pPr marL="0" lvl="0" indent="0" algn="l" rtl="0">
              <a:lnSpc>
                <a:spcPct val="117999"/>
              </a:lnSpc>
              <a:spcBef>
                <a:spcPts val="0"/>
              </a:spcBef>
              <a:spcAft>
                <a:spcPts val="0"/>
              </a:spcAft>
              <a:buClr>
                <a:schemeClr val="dk1"/>
              </a:buClr>
              <a:buSzPts val="1200"/>
              <a:buFont typeface="Calibri"/>
              <a:buNone/>
            </a:pPr>
            <a:endParaRPr lang="en-GB" dirty="0"/>
          </a:p>
        </p:txBody>
      </p:sp>
      <p:sp>
        <p:nvSpPr>
          <p:cNvPr id="4" name="Slide Number Placeholder 3"/>
          <p:cNvSpPr>
            <a:spLocks noGrp="1"/>
          </p:cNvSpPr>
          <p:nvPr>
            <p:ph type="sldNum" sz="quarter" idx="5"/>
          </p:nvPr>
        </p:nvSpPr>
        <p:spPr/>
        <p:txBody>
          <a:bodyPr/>
          <a:lstStyle/>
          <a:p>
            <a:fld id="{C2F12835-E945-734F-925E-26681104583C}" type="slidenum">
              <a:rPr lang="en-US" smtClean="0"/>
              <a:t>8</a:t>
            </a:fld>
            <a:endParaRPr lang="en-US"/>
          </a:p>
        </p:txBody>
      </p:sp>
    </p:spTree>
    <p:extLst>
      <p:ext uri="{BB962C8B-B14F-4D97-AF65-F5344CB8AC3E}">
        <p14:creationId xmlns:p14="http://schemas.microsoft.com/office/powerpoint/2010/main" val="14040835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17999"/>
              </a:lnSpc>
              <a:spcBef>
                <a:spcPts val="0"/>
              </a:spcBef>
              <a:spcAft>
                <a:spcPts val="0"/>
              </a:spcAft>
              <a:buClr>
                <a:schemeClr val="dk1"/>
              </a:buClr>
              <a:buSzPts val="1300"/>
              <a:buFont typeface="Calibri"/>
              <a:buNone/>
            </a:pPr>
            <a:r>
              <a:rPr lang="en-GB" sz="1600" b="1" u="sng" dirty="0">
                <a:latin typeface="+mn-lt"/>
                <a:ea typeface="Calibri"/>
                <a:cs typeface="Calibri"/>
                <a:sym typeface="Calibri"/>
              </a:rPr>
              <a:t>Activity 1 cont. (10 mins)</a:t>
            </a:r>
            <a:endParaRPr lang="en-GB" sz="1600" dirty="0">
              <a:latin typeface="+mn-lt"/>
              <a:ea typeface="Calibri"/>
              <a:cs typeface="Calibri"/>
              <a:sym typeface="Calibri"/>
            </a:endParaRPr>
          </a:p>
          <a:p>
            <a:pPr marL="342900" lvl="0" indent="-285750" algn="l" rtl="0">
              <a:lnSpc>
                <a:spcPct val="117999"/>
              </a:lnSpc>
              <a:spcBef>
                <a:spcPts val="0"/>
              </a:spcBef>
              <a:spcAft>
                <a:spcPts val="0"/>
              </a:spcAft>
              <a:buClr>
                <a:schemeClr val="dk1"/>
              </a:buClr>
              <a:buSzPts val="1300"/>
              <a:buFont typeface="Calibri"/>
              <a:buChar char="•"/>
            </a:pPr>
            <a:r>
              <a:rPr lang="en-GB" sz="1600" dirty="0">
                <a:latin typeface="+mn-lt"/>
                <a:ea typeface="Calibri"/>
                <a:cs typeface="Calibri"/>
                <a:sym typeface="Calibri"/>
              </a:rPr>
              <a:t>What type of personal data can be collected through these activities? </a:t>
            </a:r>
          </a:p>
          <a:p>
            <a:pPr marL="342900" lvl="0" indent="-285750" algn="l" rtl="0">
              <a:lnSpc>
                <a:spcPct val="117999"/>
              </a:lnSpc>
              <a:spcBef>
                <a:spcPts val="0"/>
              </a:spcBef>
              <a:spcAft>
                <a:spcPts val="0"/>
              </a:spcAft>
              <a:buClr>
                <a:schemeClr val="dk1"/>
              </a:buClr>
              <a:buSzPts val="1300"/>
              <a:buFont typeface="Calibri"/>
              <a:buChar char="•"/>
            </a:pPr>
            <a:r>
              <a:rPr lang="en-GB" sz="1600" dirty="0">
                <a:latin typeface="+mn-lt"/>
                <a:ea typeface="Calibri"/>
                <a:cs typeface="Calibri"/>
                <a:sym typeface="Calibri"/>
              </a:rPr>
              <a:t>Ask students to complete the </a:t>
            </a:r>
            <a:r>
              <a:rPr lang="en-GB" sz="1600" b="1" dirty="0">
                <a:solidFill>
                  <a:schemeClr val="dk1"/>
                </a:solidFill>
                <a:latin typeface="+mn-lt"/>
                <a:ea typeface="Calibri"/>
                <a:cs typeface="Calibri"/>
                <a:sym typeface="Calibri"/>
              </a:rPr>
              <a:t>Personal Data - How is it collected?</a:t>
            </a:r>
            <a:r>
              <a:rPr lang="en-GB" sz="1600" dirty="0">
                <a:latin typeface="+mn-lt"/>
                <a:ea typeface="Calibri"/>
                <a:cs typeface="Calibri"/>
                <a:sym typeface="Calibri"/>
              </a:rPr>
              <a:t> </a:t>
            </a:r>
            <a:r>
              <a:rPr lang="en-GB" sz="1600" b="1" dirty="0">
                <a:latin typeface="+mn-lt"/>
                <a:ea typeface="Calibri"/>
                <a:cs typeface="Calibri"/>
                <a:sym typeface="Calibri"/>
              </a:rPr>
              <a:t>worksheet</a:t>
            </a:r>
            <a:r>
              <a:rPr lang="en-GB" sz="1800" dirty="0">
                <a:latin typeface="+mn-lt"/>
                <a:ea typeface="Calibri"/>
                <a:cs typeface="Calibri"/>
                <a:sym typeface="Calibri"/>
              </a:rPr>
              <a:t> </a:t>
            </a:r>
            <a:r>
              <a:rPr lang="en-GB" sz="1600" dirty="0">
                <a:latin typeface="+mn-lt"/>
                <a:ea typeface="Calibri"/>
                <a:cs typeface="Calibri"/>
                <a:sym typeface="Calibri"/>
              </a:rPr>
              <a:t>in groups and discuss what type of personal data can be given away through these activities. </a:t>
            </a:r>
          </a:p>
          <a:p>
            <a:pPr marL="342900" lvl="0" indent="-285750" algn="l" rtl="0">
              <a:lnSpc>
                <a:spcPct val="117999"/>
              </a:lnSpc>
              <a:spcBef>
                <a:spcPts val="0"/>
              </a:spcBef>
              <a:spcAft>
                <a:spcPts val="0"/>
              </a:spcAft>
              <a:buClr>
                <a:schemeClr val="dk1"/>
              </a:buClr>
              <a:buSzPts val="1300"/>
              <a:buFont typeface="Calibri"/>
              <a:buChar char="•"/>
            </a:pPr>
            <a:r>
              <a:rPr lang="en-GB" sz="1600" dirty="0">
                <a:latin typeface="+mn-lt"/>
                <a:ea typeface="Calibri"/>
                <a:cs typeface="Calibri"/>
                <a:sym typeface="Calibri"/>
              </a:rPr>
              <a:t>Make the point to students that we leave traces behind whenever we do things online</a:t>
            </a:r>
            <a:r>
              <a:rPr lang="en-GB" sz="1600" dirty="0"/>
              <a:t>. T</a:t>
            </a:r>
            <a:r>
              <a:rPr lang="en-GB" sz="1600" dirty="0">
                <a:latin typeface="+mn-lt"/>
                <a:ea typeface="Calibri"/>
                <a:cs typeface="Calibri"/>
                <a:sym typeface="Calibri"/>
              </a:rPr>
              <a:t>his is called our ‘d</a:t>
            </a:r>
            <a:r>
              <a:rPr lang="en-GB" sz="1600" b="0" dirty="0">
                <a:latin typeface="+mn-lt"/>
                <a:ea typeface="Calibri"/>
                <a:cs typeface="Calibri"/>
                <a:sym typeface="Calibri"/>
              </a:rPr>
              <a:t>igital footprint’. </a:t>
            </a:r>
          </a:p>
          <a:p>
            <a:pPr marL="0" lvl="0" indent="0" algn="l" rtl="0">
              <a:lnSpc>
                <a:spcPct val="117999"/>
              </a:lnSpc>
              <a:spcBef>
                <a:spcPts val="0"/>
              </a:spcBef>
              <a:spcAft>
                <a:spcPts val="0"/>
              </a:spcAft>
              <a:buClr>
                <a:schemeClr val="dk1"/>
              </a:buClr>
              <a:buSzPts val="1200"/>
              <a:buFont typeface="Calibri"/>
              <a:buNone/>
            </a:pPr>
            <a:endParaRPr lang="en-GB" dirty="0"/>
          </a:p>
          <a:p>
            <a:pPr marL="0" lvl="0" indent="0" algn="l" rtl="0">
              <a:lnSpc>
                <a:spcPct val="117999"/>
              </a:lnSpc>
              <a:spcBef>
                <a:spcPts val="0"/>
              </a:spcBef>
              <a:spcAft>
                <a:spcPts val="0"/>
              </a:spcAft>
              <a:buClr>
                <a:schemeClr val="dk1"/>
              </a:buClr>
              <a:buSzPts val="1200"/>
              <a:buFont typeface="Calibri"/>
              <a:buNone/>
            </a:pPr>
            <a:endParaRPr lang="en-GB" dirty="0"/>
          </a:p>
        </p:txBody>
      </p:sp>
      <p:sp>
        <p:nvSpPr>
          <p:cNvPr id="4" name="Slide Number Placeholder 3"/>
          <p:cNvSpPr>
            <a:spLocks noGrp="1"/>
          </p:cNvSpPr>
          <p:nvPr>
            <p:ph type="sldNum" sz="quarter" idx="5"/>
          </p:nvPr>
        </p:nvSpPr>
        <p:spPr/>
        <p:txBody>
          <a:bodyPr/>
          <a:lstStyle/>
          <a:p>
            <a:fld id="{C2F12835-E945-734F-925E-26681104583C}" type="slidenum">
              <a:rPr lang="en-US" smtClean="0"/>
              <a:t>9</a:t>
            </a:fld>
            <a:endParaRPr lang="en-US"/>
          </a:p>
        </p:txBody>
      </p:sp>
    </p:spTree>
    <p:extLst>
      <p:ext uri="{BB962C8B-B14F-4D97-AF65-F5344CB8AC3E}">
        <p14:creationId xmlns:p14="http://schemas.microsoft.com/office/powerpoint/2010/main" val="12583000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F6E249"/>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2565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5" name="Rectangle 4">
            <a:extLst>
              <a:ext uri="{FF2B5EF4-FFF2-40B4-BE49-F238E27FC236}">
                <a16:creationId xmlns="" xmlns:a16="http://schemas.microsoft.com/office/drawing/2014/main" id="{2C006F0F-D139-4445-8C7D-76F509068F0D}"/>
              </a:ext>
            </a:extLst>
          </p:cNvPr>
          <p:cNvSpPr/>
          <p:nvPr userDrawn="1"/>
        </p:nvSpPr>
        <p:spPr>
          <a:xfrm>
            <a:off x="0" y="2405743"/>
            <a:ext cx="16257588" cy="67382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Graphic 5">
            <a:extLst>
              <a:ext uri="{FF2B5EF4-FFF2-40B4-BE49-F238E27FC236}">
                <a16:creationId xmlns="" xmlns:a16="http://schemas.microsoft.com/office/drawing/2014/main" id="{1F02E7B3-E8A6-F84E-9CC3-5F357909A703}"/>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3655682" y="531010"/>
            <a:ext cx="1671540" cy="747329"/>
          </a:xfrm>
          <a:prstGeom prst="rect">
            <a:avLst/>
          </a:prstGeom>
        </p:spPr>
      </p:pic>
      <p:cxnSp>
        <p:nvCxnSpPr>
          <p:cNvPr id="7" name="Straight Connector 6">
            <a:extLst>
              <a:ext uri="{FF2B5EF4-FFF2-40B4-BE49-F238E27FC236}">
                <a16:creationId xmlns="" xmlns:a16="http://schemas.microsoft.com/office/drawing/2014/main" id="{0FB22C9D-150A-974B-9037-78917312C05F}"/>
              </a:ext>
            </a:extLst>
          </p:cNvPr>
          <p:cNvCxnSpPr>
            <a:cxnSpLocks/>
          </p:cNvCxnSpPr>
          <p:nvPr userDrawn="1"/>
        </p:nvCxnSpPr>
        <p:spPr>
          <a:xfrm>
            <a:off x="949352" y="8587318"/>
            <a:ext cx="14358885" cy="0"/>
          </a:xfrm>
          <a:prstGeom prst="line">
            <a:avLst/>
          </a:prstGeom>
          <a:ln w="57150">
            <a:solidFill>
              <a:srgbClr val="01996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8366631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6E249"/>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06513" y="577851"/>
            <a:ext cx="10176825" cy="1528233"/>
          </a:xfrm>
          <a:prstGeom prst="rect">
            <a:avLst/>
          </a:prstGeom>
        </p:spPr>
        <p:txBody>
          <a:bodyPr vert="horz" lIns="91440" tIns="45720" rIns="91440" bIns="45720" rtlCol="0" anchor="t">
            <a:normAutofit/>
          </a:bodyPr>
          <a:lstStyle/>
          <a:p>
            <a:r>
              <a:rPr lang="en-GB" dirty="0"/>
              <a:t>Click to edit Master title style</a:t>
            </a:r>
            <a:endParaRPr lang="en-US" dirty="0"/>
          </a:p>
        </p:txBody>
      </p:sp>
      <p:sp>
        <p:nvSpPr>
          <p:cNvPr id="3" name="Text Placeholder 2"/>
          <p:cNvSpPr>
            <a:spLocks noGrp="1"/>
          </p:cNvSpPr>
          <p:nvPr>
            <p:ph type="body" idx="1"/>
          </p:nvPr>
        </p:nvSpPr>
        <p:spPr>
          <a:xfrm>
            <a:off x="906513" y="2764365"/>
            <a:ext cx="14022170" cy="4991102"/>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5" name="Footer Placeholder 4"/>
          <p:cNvSpPr>
            <a:spLocks noGrp="1"/>
          </p:cNvSpPr>
          <p:nvPr>
            <p:ph type="ftr" sz="quarter" idx="3"/>
          </p:nvPr>
        </p:nvSpPr>
        <p:spPr>
          <a:xfrm>
            <a:off x="906513" y="8100485"/>
            <a:ext cx="5486936" cy="486833"/>
          </a:xfrm>
          <a:prstGeom prst="rect">
            <a:avLst/>
          </a:prstGeom>
        </p:spPr>
        <p:txBody>
          <a:bodyPr vert="horz" lIns="91440" tIns="45720" rIns="91440" bIns="45720" rtlCol="0" anchor="ctr"/>
          <a:lstStyle>
            <a:lvl1pPr algn="ctr">
              <a:defRPr sz="130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pPr algn="l"/>
            <a:r>
              <a:rPr lang="en-US" dirty="0"/>
              <a:t>Project</a:t>
            </a:r>
            <a:endParaRPr lang="en-US" sz="1300" dirty="0"/>
          </a:p>
        </p:txBody>
      </p:sp>
      <p:sp>
        <p:nvSpPr>
          <p:cNvPr id="6" name="Slide Number Placeholder 5"/>
          <p:cNvSpPr>
            <a:spLocks noGrp="1"/>
          </p:cNvSpPr>
          <p:nvPr>
            <p:ph type="sldNum" sz="quarter" idx="4"/>
          </p:nvPr>
        </p:nvSpPr>
        <p:spPr>
          <a:xfrm>
            <a:off x="11733432" y="8100485"/>
            <a:ext cx="3657957" cy="486833"/>
          </a:xfrm>
          <a:prstGeom prst="rect">
            <a:avLst/>
          </a:prstGeom>
        </p:spPr>
        <p:txBody>
          <a:bodyPr vert="horz" lIns="91440" tIns="45720" rIns="91440" bIns="45720" rtlCol="0" anchor="ctr"/>
          <a:lstStyle>
            <a:lvl1pPr algn="r">
              <a:defRPr sz="130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a:t>Page </a:t>
            </a:r>
            <a:fld id="{432B18D9-5593-6942-891F-B8C99E4675E7}" type="slidenum">
              <a:rPr lang="en-US" smtClean="0"/>
              <a:pPr/>
              <a:t>‹#›</a:t>
            </a:fld>
            <a:endParaRPr lang="en-US" sz="1300" dirty="0"/>
          </a:p>
        </p:txBody>
      </p:sp>
    </p:spTree>
    <p:extLst>
      <p:ext uri="{BB962C8B-B14F-4D97-AF65-F5344CB8AC3E}">
        <p14:creationId xmlns:p14="http://schemas.microsoft.com/office/powerpoint/2010/main" val="1851691708"/>
      </p:ext>
    </p:extLst>
  </p:cSld>
  <p:clrMap bg1="lt1" tx1="dk1" bg2="lt2" tx2="dk2" accent1="accent1" accent2="accent2" accent3="accent3" accent4="accent4" accent5="accent5" accent6="accent6" hlink="hlink" folHlink="folHlink"/>
  <p:sldLayoutIdLst>
    <p:sldLayoutId id="2147483683" r:id="rId1"/>
    <p:sldLayoutId id="2147483684" r:id="rId2"/>
  </p:sldLayoutIdLst>
  <p:txStyles>
    <p:titleStyle>
      <a:lvl1pPr algn="l" defTabSz="1219170" rtl="0" eaLnBrk="1" latinLnBrk="0" hangingPunct="1">
        <a:lnSpc>
          <a:spcPts val="6800"/>
        </a:lnSpc>
        <a:spcBef>
          <a:spcPct val="0"/>
        </a:spcBef>
        <a:buNone/>
        <a:defRPr sz="5500" b="0" i="0" kern="1200">
          <a:solidFill>
            <a:schemeClr val="tx1"/>
          </a:solidFill>
          <a:latin typeface="Overpass Mono" pitchFamily="49" charset="77"/>
          <a:ea typeface="+mj-ea"/>
          <a:cs typeface="+mj-cs"/>
        </a:defRPr>
      </a:lvl1pPr>
    </p:titleStyle>
    <p:body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svg"/><Relationship Id="rId3" Type="http://schemas.openxmlformats.org/officeDocument/2006/relationships/image" Target="../media/image2.png"/><Relationship Id="rId7"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svg"/><Relationship Id="rId5" Type="http://schemas.openxmlformats.org/officeDocument/2006/relationships/image" Target="../media/image4.png"/><Relationship Id="rId10" Type="http://schemas.openxmlformats.org/officeDocument/2006/relationships/image" Target="../media/image8.svg"/><Relationship Id="rId4" Type="http://schemas.openxmlformats.org/officeDocument/2006/relationships/image" Target="../media/image3.png"/><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14.png"/><Relationship Id="rId7"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20.svg"/><Relationship Id="rId5" Type="http://schemas.openxmlformats.org/officeDocument/2006/relationships/image" Target="../media/image11.png"/><Relationship Id="rId4" Type="http://schemas.openxmlformats.org/officeDocument/2006/relationships/image" Target="../media/image25.sv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image" Target="../media/image34.svg"/><Relationship Id="rId3" Type="http://schemas.openxmlformats.org/officeDocument/2006/relationships/image" Target="../media/image17.png"/><Relationship Id="rId7"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32.svg"/><Relationship Id="rId5" Type="http://schemas.openxmlformats.org/officeDocument/2006/relationships/image" Target="../media/image18.png"/><Relationship Id="rId4" Type="http://schemas.openxmlformats.org/officeDocument/2006/relationships/image" Target="../media/image30.svg"/></Relationships>
</file>

<file path=ppt/slides/_rels/slide17.xml.rels><?xml version="1.0" encoding="UTF-8" standalone="yes"?>
<Relationships xmlns="http://schemas.openxmlformats.org/package/2006/relationships"><Relationship Id="rId8" Type="http://schemas.openxmlformats.org/officeDocument/2006/relationships/image" Target="../media/image34.svg"/><Relationship Id="rId3" Type="http://schemas.openxmlformats.org/officeDocument/2006/relationships/image" Target="../media/image17.png"/><Relationship Id="rId7"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32.svg"/><Relationship Id="rId5" Type="http://schemas.openxmlformats.org/officeDocument/2006/relationships/image" Target="../media/image18.png"/><Relationship Id="rId4" Type="http://schemas.openxmlformats.org/officeDocument/2006/relationships/image" Target="../media/image30.svg"/></Relationships>
</file>

<file path=ppt/slides/_rels/slide18.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6.png"/><Relationship Id="rId7" Type="http://schemas.openxmlformats.org/officeDocument/2006/relationships/image" Target="../media/image32.sv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30.svg"/><Relationship Id="rId4" Type="http://schemas.openxmlformats.org/officeDocument/2006/relationships/image" Target="../media/image17.png"/><Relationship Id="rId9" Type="http://schemas.openxmlformats.org/officeDocument/2006/relationships/image" Target="../media/image34.svg"/></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gov.wales/keeping-learners-safe"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37.svg"/></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37.sv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0.svg"/></Relationships>
</file>

<file path=ppt/slides/_rels/slide4.xml.rels><?xml version="1.0" encoding="UTF-8" standalone="yes"?>
<Relationships xmlns="http://schemas.openxmlformats.org/package/2006/relationships"><Relationship Id="rId8" Type="http://schemas.openxmlformats.org/officeDocument/2006/relationships/image" Target="../media/image16.svg"/><Relationship Id="rId13"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9.png"/><Relationship Id="rId12" Type="http://schemas.openxmlformats.org/officeDocument/2006/relationships/image" Target="../media/image20.sv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4.svg"/><Relationship Id="rId11" Type="http://schemas.openxmlformats.org/officeDocument/2006/relationships/image" Target="../media/image11.png"/><Relationship Id="rId5" Type="http://schemas.openxmlformats.org/officeDocument/2006/relationships/image" Target="../media/image8.png"/><Relationship Id="rId10" Type="http://schemas.openxmlformats.org/officeDocument/2006/relationships/image" Target="../media/image18.svg"/><Relationship Id="rId4" Type="http://schemas.openxmlformats.org/officeDocument/2006/relationships/image" Target="../media/image12.svg"/><Relationship Id="rId9" Type="http://schemas.openxmlformats.org/officeDocument/2006/relationships/image" Target="../media/image10.png"/><Relationship Id="rId14" Type="http://schemas.openxmlformats.org/officeDocument/2006/relationships/image" Target="../media/image22.sv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3E54AE1-015C-2444-BB1D-39A1298ED0FB}"/>
              </a:ext>
            </a:extLst>
          </p:cNvPr>
          <p:cNvSpPr txBox="1">
            <a:spLocks/>
          </p:cNvSpPr>
          <p:nvPr/>
        </p:nvSpPr>
        <p:spPr>
          <a:xfrm>
            <a:off x="906513" y="2605742"/>
            <a:ext cx="8999487" cy="1644589"/>
          </a:xfrm>
          <a:prstGeom prst="rect">
            <a:avLst/>
          </a:prstGeom>
        </p:spPr>
        <p:txBody>
          <a:bodyPr/>
          <a:lstStyle>
            <a:lvl1pPr algn="l" defTabSz="1219170" rtl="0" eaLnBrk="1" latinLnBrk="0" hangingPunct="1">
              <a:lnSpc>
                <a:spcPts val="6800"/>
              </a:lnSpc>
              <a:spcBef>
                <a:spcPct val="0"/>
              </a:spcBef>
              <a:buNone/>
              <a:defRPr sz="5500" b="0" i="0" kern="1200">
                <a:solidFill>
                  <a:schemeClr val="tx1"/>
                </a:solidFill>
                <a:latin typeface="Overpass Mono" pitchFamily="49" charset="77"/>
                <a:ea typeface="+mj-ea"/>
                <a:cs typeface="+mj-cs"/>
              </a:defRPr>
            </a:lvl1pPr>
          </a:lstStyle>
          <a:p>
            <a:r>
              <a:rPr lang="en-US" b="1" dirty="0"/>
              <a:t>Personal Data - </a:t>
            </a:r>
            <a:br>
              <a:rPr lang="en-US" b="1" dirty="0"/>
            </a:br>
            <a:r>
              <a:rPr lang="en-GB" b="1" dirty="0">
                <a:ea typeface="Calibri"/>
                <a:cs typeface="Calibri"/>
                <a:sym typeface="Calibri"/>
              </a:rPr>
              <a:t>What’s it all about? </a:t>
            </a:r>
            <a:endParaRPr lang="en-US" b="1" dirty="0"/>
          </a:p>
        </p:txBody>
      </p:sp>
      <p:sp>
        <p:nvSpPr>
          <p:cNvPr id="3" name="Subtitle 2">
            <a:extLst>
              <a:ext uri="{FF2B5EF4-FFF2-40B4-BE49-F238E27FC236}">
                <a16:creationId xmlns="" xmlns:a16="http://schemas.microsoft.com/office/drawing/2014/main" id="{EFBFB066-AB99-B34B-AC1D-7E23822E79D0}"/>
              </a:ext>
            </a:extLst>
          </p:cNvPr>
          <p:cNvSpPr txBox="1">
            <a:spLocks/>
          </p:cNvSpPr>
          <p:nvPr/>
        </p:nvSpPr>
        <p:spPr>
          <a:xfrm>
            <a:off x="992887" y="4671237"/>
            <a:ext cx="7276044" cy="1424764"/>
          </a:xfrm>
          <a:prstGeom prst="rect">
            <a:avLst/>
          </a:prstGeom>
        </p:spPr>
        <p:txBody>
          <a:bodyPr>
            <a:normAutofit/>
          </a:bodyPr>
          <a:lst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pPr>
              <a:lnSpc>
                <a:spcPct val="100000"/>
              </a:lnSpc>
            </a:pPr>
            <a:r>
              <a:rPr lang="en-US" sz="3600" b="0" dirty="0">
                <a:latin typeface="Calibri" panose="020F0502020204030204" pitchFamily="34" charset="0"/>
                <a:cs typeface="Calibri" panose="020F0502020204030204" pitchFamily="34" charset="0"/>
              </a:rPr>
              <a:t>Understanding what personal data is</a:t>
            </a:r>
            <a:br>
              <a:rPr lang="en-US" sz="3600" b="0" dirty="0">
                <a:latin typeface="Calibri" panose="020F0502020204030204" pitchFamily="34" charset="0"/>
                <a:cs typeface="Calibri" panose="020F0502020204030204" pitchFamily="34" charset="0"/>
              </a:rPr>
            </a:br>
            <a:r>
              <a:rPr lang="en-US" sz="3600" b="0" dirty="0">
                <a:latin typeface="Calibri" panose="020F0502020204030204" pitchFamily="34" charset="0"/>
                <a:cs typeface="Calibri" panose="020F0502020204030204" pitchFamily="34" charset="0"/>
              </a:rPr>
              <a:t>and why it is valuable</a:t>
            </a:r>
          </a:p>
        </p:txBody>
      </p:sp>
      <p:pic>
        <p:nvPicPr>
          <p:cNvPr id="4" name="Picture 3">
            <a:extLst>
              <a:ext uri="{FF2B5EF4-FFF2-40B4-BE49-F238E27FC236}">
                <a16:creationId xmlns="" xmlns:a16="http://schemas.microsoft.com/office/drawing/2014/main" id="{98B7F824-C9CF-3642-9D8A-4956A047FBD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92887" y="6096001"/>
            <a:ext cx="625073" cy="625073"/>
          </a:xfrm>
          <a:prstGeom prst="rect">
            <a:avLst/>
          </a:prstGeom>
        </p:spPr>
      </p:pic>
      <p:pic>
        <p:nvPicPr>
          <p:cNvPr id="5" name="Picture 4">
            <a:extLst>
              <a:ext uri="{FF2B5EF4-FFF2-40B4-BE49-F238E27FC236}">
                <a16:creationId xmlns="" xmlns:a16="http://schemas.microsoft.com/office/drawing/2014/main" id="{479CAB78-85FE-7A4C-9F88-770B8BF84DF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92887" y="6096001"/>
            <a:ext cx="625073" cy="625073"/>
          </a:xfrm>
          <a:prstGeom prst="rect">
            <a:avLst/>
          </a:prstGeom>
        </p:spPr>
      </p:pic>
      <p:sp>
        <p:nvSpPr>
          <p:cNvPr id="6" name="Subtitle 2">
            <a:extLst>
              <a:ext uri="{FF2B5EF4-FFF2-40B4-BE49-F238E27FC236}">
                <a16:creationId xmlns="" xmlns:a16="http://schemas.microsoft.com/office/drawing/2014/main" id="{2747A608-7506-AD47-B980-A737B98FB42F}"/>
              </a:ext>
            </a:extLst>
          </p:cNvPr>
          <p:cNvSpPr txBox="1">
            <a:spLocks/>
          </p:cNvSpPr>
          <p:nvPr/>
        </p:nvSpPr>
        <p:spPr>
          <a:xfrm>
            <a:off x="1861742" y="6210042"/>
            <a:ext cx="3198032" cy="497017"/>
          </a:xfrm>
          <a:prstGeom prst="rect">
            <a:avLst/>
          </a:prstGeom>
        </p:spPr>
        <p:txBody>
          <a:bodyPr vert="horz" lIns="0" tIns="0" rIns="0" bIns="0" rtlCol="0">
            <a:normAutofit fontScale="92500"/>
          </a:bodyPr>
          <a:lstStyle>
            <a:lvl1pPr marL="0" indent="0" algn="l" defTabSz="914400" rtl="0" eaLnBrk="1" latinLnBrk="0" hangingPunct="1">
              <a:lnSpc>
                <a:spcPct val="90000"/>
              </a:lnSpc>
              <a:spcBef>
                <a:spcPts val="1000"/>
              </a:spcBef>
              <a:buFont typeface="Calibri" panose="020B0604020202020204" pitchFamily="34" charset="0"/>
              <a:buNone/>
              <a:defRPr sz="2400" kern="1200">
                <a:solidFill>
                  <a:schemeClr val="tx1"/>
                </a:solidFill>
                <a:latin typeface="Overpass Mono" pitchFamily="49" charset="77"/>
                <a:ea typeface="+mn-ea"/>
                <a:cs typeface="+mn-cs"/>
              </a:defRPr>
            </a:lvl1pPr>
            <a:lvl2pPr marL="457200" indent="0" algn="ctr" defTabSz="914400" rtl="0" eaLnBrk="1" latinLnBrk="0" hangingPunct="1">
              <a:lnSpc>
                <a:spcPct val="90000"/>
              </a:lnSpc>
              <a:spcBef>
                <a:spcPts val="500"/>
              </a:spcBef>
              <a:buFont typeface="Calibri" panose="020B0604020202020204" pitchFamily="34" charset="0"/>
              <a:buNone/>
              <a:defRPr sz="2000" kern="1200">
                <a:solidFill>
                  <a:schemeClr val="tx1"/>
                </a:solidFill>
                <a:latin typeface="Overpass" pitchFamily="2" charset="77"/>
                <a:ea typeface="+mn-ea"/>
                <a:cs typeface="+mn-cs"/>
              </a:defRPr>
            </a:lvl2pPr>
            <a:lvl3pPr marL="914400" indent="0" algn="ctr" defTabSz="914400" rtl="0" eaLnBrk="1" latinLnBrk="0" hangingPunct="1">
              <a:lnSpc>
                <a:spcPct val="90000"/>
              </a:lnSpc>
              <a:spcBef>
                <a:spcPts val="500"/>
              </a:spcBef>
              <a:buFont typeface="Calibri" panose="020B0604020202020204" pitchFamily="34" charset="0"/>
              <a:buNone/>
              <a:defRPr sz="1800" kern="1200">
                <a:solidFill>
                  <a:schemeClr val="tx1"/>
                </a:solidFill>
                <a:latin typeface="Overpass" pitchFamily="2" charset="77"/>
                <a:ea typeface="+mn-ea"/>
                <a:cs typeface="+mn-cs"/>
              </a:defRPr>
            </a:lvl3pPr>
            <a:lvl4pPr marL="1371600" indent="0" algn="ctr" defTabSz="914400" rtl="0" eaLnBrk="1" latinLnBrk="0" hangingPunct="1">
              <a:lnSpc>
                <a:spcPct val="90000"/>
              </a:lnSpc>
              <a:spcBef>
                <a:spcPts val="500"/>
              </a:spcBef>
              <a:buFont typeface="Calibri" panose="020B0604020202020204" pitchFamily="34" charset="0"/>
              <a:buNone/>
              <a:defRPr sz="1600" kern="1200">
                <a:solidFill>
                  <a:schemeClr val="tx1"/>
                </a:solidFill>
                <a:latin typeface="Overpass" pitchFamily="2" charset="77"/>
                <a:ea typeface="+mn-ea"/>
                <a:cs typeface="+mn-cs"/>
              </a:defRPr>
            </a:lvl4pPr>
            <a:lvl5pPr marL="1828800" indent="0" algn="ctr" defTabSz="914400" rtl="0" eaLnBrk="1" latinLnBrk="0" hangingPunct="1">
              <a:lnSpc>
                <a:spcPct val="90000"/>
              </a:lnSpc>
              <a:spcBef>
                <a:spcPts val="500"/>
              </a:spcBef>
              <a:buFont typeface="Calibri" panose="020B0604020202020204" pitchFamily="34" charset="0"/>
              <a:buNone/>
              <a:defRPr sz="1600" kern="1200">
                <a:solidFill>
                  <a:schemeClr val="tx1"/>
                </a:solidFill>
                <a:latin typeface="Overpass" pitchFamily="2" charset="77"/>
                <a:ea typeface="+mn-ea"/>
                <a:cs typeface="+mn-cs"/>
              </a:defRPr>
            </a:lvl5pPr>
            <a:lvl6pPr marL="2286000" indent="0" algn="ctr" defTabSz="914400" rtl="0" eaLnBrk="1" latinLnBrk="0" hangingPunct="1">
              <a:lnSpc>
                <a:spcPct val="90000"/>
              </a:lnSpc>
              <a:spcBef>
                <a:spcPts val="500"/>
              </a:spcBef>
              <a:buFont typeface="Calibri"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Calibri"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Calibri"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Calibri" panose="020B0604020202020204" pitchFamily="34" charset="0"/>
              <a:buNone/>
              <a:defRPr sz="1600" kern="1200">
                <a:solidFill>
                  <a:schemeClr val="tx1"/>
                </a:solidFill>
                <a:latin typeface="+mn-lt"/>
                <a:ea typeface="+mn-ea"/>
                <a:cs typeface="+mn-cs"/>
              </a:defRPr>
            </a:lvl9pPr>
          </a:lstStyle>
          <a:p>
            <a:pPr>
              <a:lnSpc>
                <a:spcPct val="100000"/>
              </a:lnSpc>
            </a:pPr>
            <a:r>
              <a:rPr lang="en-US" sz="2800" dirty="0">
                <a:ea typeface="Verdana" panose="020B0604030504040204" pitchFamily="34" charset="0"/>
                <a:cs typeface="Verdana" panose="020B0604030504040204" pitchFamily="34" charset="0"/>
              </a:rPr>
              <a:t>Age group 11-16</a:t>
            </a:r>
          </a:p>
        </p:txBody>
      </p:sp>
      <p:pic>
        <p:nvPicPr>
          <p:cNvPr id="7" name="Graphic 6">
            <a:extLst>
              <a:ext uri="{FF2B5EF4-FFF2-40B4-BE49-F238E27FC236}">
                <a16:creationId xmlns="" xmlns:a16="http://schemas.microsoft.com/office/drawing/2014/main" id="{06452ACF-30CC-DE49-B77D-C6F93F5056B7}"/>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9604321" y="1038288"/>
            <a:ext cx="4391226" cy="7067424"/>
          </a:xfrm>
          <a:prstGeom prst="rect">
            <a:avLst/>
          </a:prstGeom>
        </p:spPr>
      </p:pic>
      <p:pic>
        <p:nvPicPr>
          <p:cNvPr id="8" name="Graphic 7">
            <a:extLst>
              <a:ext uri="{FF2B5EF4-FFF2-40B4-BE49-F238E27FC236}">
                <a16:creationId xmlns="" xmlns:a16="http://schemas.microsoft.com/office/drawing/2014/main" id="{2C54FB0E-96AD-BE45-97C4-9CB43660CB8C}"/>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935089" y="7725158"/>
            <a:ext cx="1671540" cy="747329"/>
          </a:xfrm>
          <a:prstGeom prst="rect">
            <a:avLst/>
          </a:prstGeom>
        </p:spPr>
      </p:pic>
      <p:pic>
        <p:nvPicPr>
          <p:cNvPr id="9" name="Graphic 8">
            <a:extLst>
              <a:ext uri="{FF2B5EF4-FFF2-40B4-BE49-F238E27FC236}">
                <a16:creationId xmlns="" xmlns:a16="http://schemas.microsoft.com/office/drawing/2014/main" id="{34636157-70E4-1E45-A651-97C3753127E1}"/>
              </a:ext>
            </a:extLst>
          </p:cNvPr>
          <p:cNvPicPr>
            <a:picLocks noChangeAspect="1"/>
          </p:cNvPicPr>
          <p:nvPr/>
        </p:nvPicPr>
        <p:blipFill>
          <a:blip r:embed="rId9">
            <a:extLst>
              <a:ext uri="{96DAC541-7B7A-43D3-8B79-37D633B846F1}">
                <asvg:svgBlip xmlns="" xmlns:asvg="http://schemas.microsoft.com/office/drawing/2016/SVG/main" r:embed="rId10"/>
              </a:ext>
            </a:extLst>
          </a:blip>
          <a:stretch>
            <a:fillRect/>
          </a:stretch>
        </p:blipFill>
        <p:spPr>
          <a:xfrm>
            <a:off x="13906519" y="7529513"/>
            <a:ext cx="1556472" cy="1100137"/>
          </a:xfrm>
          <a:prstGeom prst="rect">
            <a:avLst/>
          </a:prstGeom>
        </p:spPr>
      </p:pic>
      <p:cxnSp>
        <p:nvCxnSpPr>
          <p:cNvPr id="10" name="Straight Connector 9">
            <a:extLst>
              <a:ext uri="{FF2B5EF4-FFF2-40B4-BE49-F238E27FC236}">
                <a16:creationId xmlns="" xmlns:a16="http://schemas.microsoft.com/office/drawing/2014/main" id="{4445E0AD-3ED8-FE41-B08C-478FACEF9F0C}"/>
              </a:ext>
            </a:extLst>
          </p:cNvPr>
          <p:cNvCxnSpPr>
            <a:cxnSpLocks/>
          </p:cNvCxnSpPr>
          <p:nvPr/>
        </p:nvCxnSpPr>
        <p:spPr>
          <a:xfrm>
            <a:off x="992190" y="4350871"/>
            <a:ext cx="7136604" cy="0"/>
          </a:xfrm>
          <a:prstGeom prst="line">
            <a:avLst/>
          </a:prstGeom>
          <a:ln w="57150">
            <a:solidFill>
              <a:srgbClr val="01996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09854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a:extLst>
              <a:ext uri="{FF2B5EF4-FFF2-40B4-BE49-F238E27FC236}">
                <a16:creationId xmlns="" xmlns:a16="http://schemas.microsoft.com/office/drawing/2014/main" id="{9FCD3E56-C47E-C343-98FB-99E53D3570AB}"/>
              </a:ext>
            </a:extLst>
          </p:cNvPr>
          <p:cNvSpPr/>
          <p:nvPr/>
        </p:nvSpPr>
        <p:spPr>
          <a:xfrm>
            <a:off x="5934302" y="1463130"/>
            <a:ext cx="11228866" cy="11557717"/>
          </a:xfrm>
          <a:prstGeom prst="roundRect">
            <a:avLst>
              <a:gd name="adj" fmla="val 3402"/>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vv</a:t>
            </a:r>
            <a:endParaRPr lang="en-US" dirty="0"/>
          </a:p>
        </p:txBody>
      </p:sp>
      <p:sp>
        <p:nvSpPr>
          <p:cNvPr id="3" name="Rounded Rectangle 2">
            <a:extLst>
              <a:ext uri="{FF2B5EF4-FFF2-40B4-BE49-F238E27FC236}">
                <a16:creationId xmlns="" xmlns:a16="http://schemas.microsoft.com/office/drawing/2014/main" id="{A71F662C-6593-8A41-96FB-FCE3A91BD91B}"/>
              </a:ext>
            </a:extLst>
          </p:cNvPr>
          <p:cNvSpPr/>
          <p:nvPr/>
        </p:nvSpPr>
        <p:spPr>
          <a:xfrm>
            <a:off x="6323814" y="2117825"/>
            <a:ext cx="10432954" cy="9840602"/>
          </a:xfrm>
          <a:prstGeom prst="roundRect">
            <a:avLst>
              <a:gd name="adj" fmla="val 0"/>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vv</a:t>
            </a:r>
            <a:endParaRPr lang="en-US" dirty="0"/>
          </a:p>
        </p:txBody>
      </p:sp>
      <p:sp>
        <p:nvSpPr>
          <p:cNvPr id="5" name="Rectangle 4">
            <a:extLst>
              <a:ext uri="{FF2B5EF4-FFF2-40B4-BE49-F238E27FC236}">
                <a16:creationId xmlns="" xmlns:a16="http://schemas.microsoft.com/office/drawing/2014/main" id="{8D786505-F006-0343-857F-D05D57F59CCD}"/>
              </a:ext>
            </a:extLst>
          </p:cNvPr>
          <p:cNvSpPr/>
          <p:nvPr/>
        </p:nvSpPr>
        <p:spPr>
          <a:xfrm>
            <a:off x="8847286" y="4563364"/>
            <a:ext cx="6464303" cy="677108"/>
          </a:xfrm>
          <a:prstGeom prst="rect">
            <a:avLst/>
          </a:prstGeom>
        </p:spPr>
        <p:txBody>
          <a:bodyPr wrap="square" lIns="0" tIns="0" rIns="0" bIns="0">
            <a:spAutoFit/>
          </a:bodyPr>
          <a:lstStyle/>
          <a:p>
            <a:r>
              <a:rPr lang="en-US" sz="2200" dirty="0">
                <a:latin typeface="Overpass Mono" pitchFamily="49" charset="77"/>
              </a:rPr>
              <a:t>online supermarkets use our </a:t>
            </a:r>
            <a:r>
              <a:rPr lang="en-US" sz="2200" b="1" dirty="0">
                <a:latin typeface="Overpass Mono" pitchFamily="49" charset="77"/>
              </a:rPr>
              <a:t>addresses</a:t>
            </a:r>
            <a:r>
              <a:rPr lang="en-US" sz="2200" dirty="0">
                <a:latin typeface="Overpass Mono" pitchFamily="49" charset="77"/>
              </a:rPr>
              <a:t> to deliver our shopping</a:t>
            </a:r>
          </a:p>
        </p:txBody>
      </p:sp>
      <p:sp>
        <p:nvSpPr>
          <p:cNvPr id="6" name="Rectangle 5">
            <a:extLst>
              <a:ext uri="{FF2B5EF4-FFF2-40B4-BE49-F238E27FC236}">
                <a16:creationId xmlns="" xmlns:a16="http://schemas.microsoft.com/office/drawing/2014/main" id="{B6838881-FF3B-C641-8B0D-454BA9FBB6FE}"/>
              </a:ext>
            </a:extLst>
          </p:cNvPr>
          <p:cNvSpPr/>
          <p:nvPr/>
        </p:nvSpPr>
        <p:spPr>
          <a:xfrm>
            <a:off x="7402514" y="3137146"/>
            <a:ext cx="7748391" cy="861774"/>
          </a:xfrm>
          <a:prstGeom prst="rect">
            <a:avLst/>
          </a:prstGeom>
        </p:spPr>
        <p:txBody>
          <a:bodyPr wrap="square" lIns="0" tIns="0" rIns="0" bIns="0">
            <a:spAutoFit/>
          </a:bodyPr>
          <a:lstStyle/>
          <a:p>
            <a:r>
              <a:rPr lang="en-US" sz="2800" b="1" dirty="0">
                <a:latin typeface="Overpass Mono" pitchFamily="49" charset="77"/>
              </a:rPr>
              <a:t>This can make life more convenient. For example:</a:t>
            </a:r>
          </a:p>
        </p:txBody>
      </p:sp>
      <p:sp>
        <p:nvSpPr>
          <p:cNvPr id="9" name="Rounded Rectangle 8">
            <a:extLst>
              <a:ext uri="{FF2B5EF4-FFF2-40B4-BE49-F238E27FC236}">
                <a16:creationId xmlns="" xmlns:a16="http://schemas.microsoft.com/office/drawing/2014/main" id="{5E16568F-1CF8-3141-8DB6-7FB886D7F547}"/>
              </a:ext>
            </a:extLst>
          </p:cNvPr>
          <p:cNvSpPr/>
          <p:nvPr/>
        </p:nvSpPr>
        <p:spPr>
          <a:xfrm>
            <a:off x="11185123" y="12209836"/>
            <a:ext cx="547666" cy="547330"/>
          </a:xfrm>
          <a:prstGeom prst="roundRect">
            <a:avLst>
              <a:gd name="adj" fmla="val 50000"/>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vv</a:t>
            </a:r>
            <a:endParaRPr lang="en-US" dirty="0"/>
          </a:p>
        </p:txBody>
      </p:sp>
      <p:sp>
        <p:nvSpPr>
          <p:cNvPr id="10" name="Rounded Rectangle 9">
            <a:extLst>
              <a:ext uri="{FF2B5EF4-FFF2-40B4-BE49-F238E27FC236}">
                <a16:creationId xmlns="" xmlns:a16="http://schemas.microsoft.com/office/drawing/2014/main" id="{F7BF1B81-56BD-5449-9DE8-112B20923B7C}"/>
              </a:ext>
            </a:extLst>
          </p:cNvPr>
          <p:cNvSpPr/>
          <p:nvPr/>
        </p:nvSpPr>
        <p:spPr>
          <a:xfrm>
            <a:off x="10823529" y="1796018"/>
            <a:ext cx="723187" cy="70398"/>
          </a:xfrm>
          <a:prstGeom prst="roundRect">
            <a:avLst>
              <a:gd name="adj" fmla="val 50000"/>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 xmlns:a16="http://schemas.microsoft.com/office/drawing/2014/main" id="{30351200-956F-B640-A363-6C754309957B}"/>
              </a:ext>
            </a:extLst>
          </p:cNvPr>
          <p:cNvSpPr/>
          <p:nvPr/>
        </p:nvSpPr>
        <p:spPr>
          <a:xfrm>
            <a:off x="11745507" y="1745292"/>
            <a:ext cx="189395" cy="18738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itle 1">
            <a:extLst>
              <a:ext uri="{FF2B5EF4-FFF2-40B4-BE49-F238E27FC236}">
                <a16:creationId xmlns="" xmlns:a16="http://schemas.microsoft.com/office/drawing/2014/main" id="{41D2E0C8-8897-8443-BA7C-415A23F47FB3}"/>
              </a:ext>
            </a:extLst>
          </p:cNvPr>
          <p:cNvSpPr txBox="1">
            <a:spLocks/>
          </p:cNvSpPr>
          <p:nvPr/>
        </p:nvSpPr>
        <p:spPr>
          <a:xfrm>
            <a:off x="692202" y="611124"/>
            <a:ext cx="4363709" cy="1916673"/>
          </a:xfrm>
          <a:prstGeom prst="rect">
            <a:avLst/>
          </a:prstGeom>
        </p:spPr>
        <p:txBody>
          <a:bodyPr/>
          <a:lstStyle>
            <a:lvl1pPr algn="l" defTabSz="1219170" rtl="0" eaLnBrk="1" latinLnBrk="0" hangingPunct="1">
              <a:lnSpc>
                <a:spcPts val="6800"/>
              </a:lnSpc>
              <a:spcBef>
                <a:spcPct val="0"/>
              </a:spcBef>
              <a:buNone/>
              <a:defRPr sz="5500" b="0" i="0" kern="1200">
                <a:solidFill>
                  <a:schemeClr val="tx1"/>
                </a:solidFill>
                <a:latin typeface="Overpass Mono" pitchFamily="49" charset="77"/>
                <a:ea typeface="+mj-ea"/>
                <a:cs typeface="+mj-cs"/>
              </a:defRPr>
            </a:lvl1pPr>
          </a:lstStyle>
          <a:p>
            <a:pPr>
              <a:lnSpc>
                <a:spcPct val="100000"/>
              </a:lnSpc>
            </a:pPr>
            <a:r>
              <a:rPr lang="en-GB" sz="3600" b="1" dirty="0">
                <a:solidFill>
                  <a:schemeClr val="dk1"/>
                </a:solidFill>
                <a:ea typeface="Calibri"/>
                <a:cs typeface="Calibri"/>
                <a:sym typeface="Calibri"/>
              </a:rPr>
              <a:t>Giving away personal data - Pros</a:t>
            </a:r>
          </a:p>
        </p:txBody>
      </p:sp>
      <p:grpSp>
        <p:nvGrpSpPr>
          <p:cNvPr id="19" name="Group 18">
            <a:extLst>
              <a:ext uri="{FF2B5EF4-FFF2-40B4-BE49-F238E27FC236}">
                <a16:creationId xmlns="" xmlns:a16="http://schemas.microsoft.com/office/drawing/2014/main" id="{09BA3C67-CDE5-1146-A835-0DBEB574BFA5}"/>
              </a:ext>
            </a:extLst>
          </p:cNvPr>
          <p:cNvGrpSpPr/>
          <p:nvPr/>
        </p:nvGrpSpPr>
        <p:grpSpPr>
          <a:xfrm>
            <a:off x="585943" y="3370700"/>
            <a:ext cx="4576225" cy="3359546"/>
            <a:chOff x="522891" y="2726331"/>
            <a:chExt cx="3281221" cy="2408844"/>
          </a:xfrm>
        </p:grpSpPr>
        <p:sp>
          <p:nvSpPr>
            <p:cNvPr id="20" name="Rectangle 19">
              <a:extLst>
                <a:ext uri="{FF2B5EF4-FFF2-40B4-BE49-F238E27FC236}">
                  <a16:creationId xmlns="" xmlns:a16="http://schemas.microsoft.com/office/drawing/2014/main" id="{0FA95438-C9B5-6A49-B752-FF0342A4C977}"/>
                </a:ext>
              </a:extLst>
            </p:cNvPr>
            <p:cNvSpPr/>
            <p:nvPr/>
          </p:nvSpPr>
          <p:spPr>
            <a:xfrm>
              <a:off x="522891" y="2975175"/>
              <a:ext cx="3032378" cy="2160000"/>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21" name="Group 20">
              <a:extLst>
                <a:ext uri="{FF2B5EF4-FFF2-40B4-BE49-F238E27FC236}">
                  <a16:creationId xmlns="" xmlns:a16="http://schemas.microsoft.com/office/drawing/2014/main" id="{E3A89E36-2BBD-6940-9643-C42AC5055B03}"/>
                </a:ext>
              </a:extLst>
            </p:cNvPr>
            <p:cNvGrpSpPr/>
            <p:nvPr/>
          </p:nvGrpSpPr>
          <p:grpSpPr>
            <a:xfrm>
              <a:off x="3306424" y="2726331"/>
              <a:ext cx="497688" cy="497688"/>
              <a:chOff x="11448333" y="3259976"/>
              <a:chExt cx="497688" cy="497688"/>
            </a:xfrm>
          </p:grpSpPr>
          <p:sp>
            <p:nvSpPr>
              <p:cNvPr id="23" name="Oval 22">
                <a:extLst>
                  <a:ext uri="{FF2B5EF4-FFF2-40B4-BE49-F238E27FC236}">
                    <a16:creationId xmlns="" xmlns:a16="http://schemas.microsoft.com/office/drawing/2014/main" id="{CE22C969-C30E-E942-8FE4-1FA04DF6F132}"/>
                  </a:ext>
                </a:extLst>
              </p:cNvPr>
              <p:cNvSpPr/>
              <p:nvPr userDrawn="1"/>
            </p:nvSpPr>
            <p:spPr>
              <a:xfrm>
                <a:off x="11448333" y="3259976"/>
                <a:ext cx="497688" cy="497688"/>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 name="Straight Connector 23">
                <a:extLst>
                  <a:ext uri="{FF2B5EF4-FFF2-40B4-BE49-F238E27FC236}">
                    <a16:creationId xmlns="" xmlns:a16="http://schemas.microsoft.com/office/drawing/2014/main" id="{9A6BA927-4722-F34B-A104-3BE3D8261C66}"/>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 xmlns:a16="http://schemas.microsoft.com/office/drawing/2014/main" id="{B5BDD2B8-2BA9-9A43-81AC-98CC3D4857ED}"/>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grpSp>
        <p:sp>
          <p:nvSpPr>
            <p:cNvPr id="22" name="TextBox 21">
              <a:extLst>
                <a:ext uri="{FF2B5EF4-FFF2-40B4-BE49-F238E27FC236}">
                  <a16:creationId xmlns="" xmlns:a16="http://schemas.microsoft.com/office/drawing/2014/main" id="{9602DC00-C468-9447-8653-A655D8AA6978}"/>
                </a:ext>
              </a:extLst>
            </p:cNvPr>
            <p:cNvSpPr txBox="1"/>
            <p:nvPr/>
          </p:nvSpPr>
          <p:spPr>
            <a:xfrm>
              <a:off x="827146" y="3509780"/>
              <a:ext cx="2423866" cy="1125469"/>
            </a:xfrm>
            <a:prstGeom prst="rect">
              <a:avLst/>
            </a:prstGeom>
            <a:noFill/>
          </p:spPr>
          <p:txBody>
            <a:bodyPr wrap="square" rtlCol="0">
              <a:spAutoFit/>
            </a:bodyPr>
            <a:lstStyle/>
            <a:p>
              <a:pPr>
                <a:lnSpc>
                  <a:spcPct val="100000"/>
                </a:lnSpc>
              </a:pPr>
              <a:r>
                <a:rPr lang="en-GB" sz="2400" dirty="0">
                  <a:solidFill>
                    <a:srgbClr val="019967"/>
                  </a:solidFill>
                  <a:latin typeface="Overpass Mono" pitchFamily="49" charset="77"/>
                  <a:ea typeface="Calibri"/>
                  <a:cs typeface="Calibri" panose="020F0502020204030204" pitchFamily="34" charset="0"/>
                  <a:sym typeface="Calibri"/>
                </a:rPr>
                <a:t>Companies use our personal data to personalise services for us.</a:t>
              </a:r>
            </a:p>
          </p:txBody>
        </p:sp>
      </p:grpSp>
      <p:sp>
        <p:nvSpPr>
          <p:cNvPr id="28" name="Rectangle 27">
            <a:extLst>
              <a:ext uri="{FF2B5EF4-FFF2-40B4-BE49-F238E27FC236}">
                <a16:creationId xmlns="" xmlns:a16="http://schemas.microsoft.com/office/drawing/2014/main" id="{3061D5D9-8055-CA4B-AB8D-ADFD59DD62CF}"/>
              </a:ext>
            </a:extLst>
          </p:cNvPr>
          <p:cNvSpPr/>
          <p:nvPr/>
        </p:nvSpPr>
        <p:spPr>
          <a:xfrm>
            <a:off x="8847286" y="7204357"/>
            <a:ext cx="6464303" cy="677108"/>
          </a:xfrm>
          <a:prstGeom prst="rect">
            <a:avLst/>
          </a:prstGeom>
        </p:spPr>
        <p:txBody>
          <a:bodyPr wrap="square" lIns="0" tIns="0" rIns="0" bIns="0">
            <a:spAutoFit/>
          </a:bodyPr>
          <a:lstStyle/>
          <a:p>
            <a:r>
              <a:rPr lang="en-US" sz="2200" dirty="0">
                <a:latin typeface="Overpass Mono" pitchFamily="49" charset="77"/>
              </a:rPr>
              <a:t>online maps can track our </a:t>
            </a:r>
            <a:r>
              <a:rPr lang="en-US" sz="2200" b="1" dirty="0">
                <a:latin typeface="Overpass Mono" pitchFamily="49" charset="77"/>
              </a:rPr>
              <a:t>locations</a:t>
            </a:r>
            <a:r>
              <a:rPr lang="en-US" sz="2200" dirty="0">
                <a:latin typeface="Overpass Mono" pitchFamily="49" charset="77"/>
              </a:rPr>
              <a:t> to send us directions.</a:t>
            </a:r>
          </a:p>
        </p:txBody>
      </p:sp>
      <p:sp>
        <p:nvSpPr>
          <p:cNvPr id="29" name="Rectangle 28">
            <a:extLst>
              <a:ext uri="{FF2B5EF4-FFF2-40B4-BE49-F238E27FC236}">
                <a16:creationId xmlns="" xmlns:a16="http://schemas.microsoft.com/office/drawing/2014/main" id="{5D784A2C-5448-E948-9F63-A5E96424951C}"/>
              </a:ext>
            </a:extLst>
          </p:cNvPr>
          <p:cNvSpPr/>
          <p:nvPr/>
        </p:nvSpPr>
        <p:spPr>
          <a:xfrm>
            <a:off x="8847286" y="5714583"/>
            <a:ext cx="6464303" cy="1015663"/>
          </a:xfrm>
          <a:prstGeom prst="rect">
            <a:avLst/>
          </a:prstGeom>
        </p:spPr>
        <p:txBody>
          <a:bodyPr wrap="square" lIns="0" tIns="0" rIns="0" bIns="0">
            <a:spAutoFit/>
          </a:bodyPr>
          <a:lstStyle/>
          <a:p>
            <a:r>
              <a:rPr lang="en-US" sz="2200" dirty="0">
                <a:latin typeface="Overpass Mono" pitchFamily="49" charset="77"/>
              </a:rPr>
              <a:t>streaming platforms </a:t>
            </a:r>
            <a:r>
              <a:rPr lang="en-US" sz="2200" b="1" dirty="0">
                <a:latin typeface="Overpass Mono" pitchFamily="49" charset="77"/>
              </a:rPr>
              <a:t>remember which episode</a:t>
            </a:r>
            <a:r>
              <a:rPr lang="en-US" sz="2200" dirty="0">
                <a:latin typeface="Overpass Mono" pitchFamily="49" charset="77"/>
              </a:rPr>
              <a:t> we were up to, so we can resume easily</a:t>
            </a:r>
          </a:p>
        </p:txBody>
      </p:sp>
      <p:pic>
        <p:nvPicPr>
          <p:cNvPr id="8" name="Graphic 7">
            <a:extLst>
              <a:ext uri="{FF2B5EF4-FFF2-40B4-BE49-F238E27FC236}">
                <a16:creationId xmlns="" xmlns:a16="http://schemas.microsoft.com/office/drawing/2014/main" id="{99878D9F-1858-EC4F-9195-5F098D6D52F2}"/>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7247339" y="5590258"/>
            <a:ext cx="1386840" cy="1325880"/>
          </a:xfrm>
          <a:prstGeom prst="rect">
            <a:avLst/>
          </a:prstGeom>
        </p:spPr>
      </p:pic>
      <p:pic>
        <p:nvPicPr>
          <p:cNvPr id="13" name="Graphic 12">
            <a:extLst>
              <a:ext uri="{FF2B5EF4-FFF2-40B4-BE49-F238E27FC236}">
                <a16:creationId xmlns="" xmlns:a16="http://schemas.microsoft.com/office/drawing/2014/main" id="{3876DBBE-CAB9-5243-9B39-A2C97FB63299}"/>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7209239" y="4200878"/>
            <a:ext cx="1386840" cy="1325880"/>
          </a:xfrm>
          <a:prstGeom prst="rect">
            <a:avLst/>
          </a:prstGeom>
        </p:spPr>
      </p:pic>
      <p:pic>
        <p:nvPicPr>
          <p:cNvPr id="16" name="Graphic 15">
            <a:extLst>
              <a:ext uri="{FF2B5EF4-FFF2-40B4-BE49-F238E27FC236}">
                <a16:creationId xmlns="" xmlns:a16="http://schemas.microsoft.com/office/drawing/2014/main" id="{B3A3DF2C-9AFC-004B-85CF-6944EF1AE694}"/>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7369259" y="7025426"/>
            <a:ext cx="1143000" cy="1219200"/>
          </a:xfrm>
          <a:prstGeom prst="rect">
            <a:avLst/>
          </a:prstGeom>
        </p:spPr>
      </p:pic>
    </p:spTree>
    <p:extLst>
      <p:ext uri="{BB962C8B-B14F-4D97-AF65-F5344CB8AC3E}">
        <p14:creationId xmlns:p14="http://schemas.microsoft.com/office/powerpoint/2010/main" val="3135606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par>
                                <p:cTn id="20" presetID="10" presetClass="entr" presetSubtype="0"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left)">
                                      <p:cBhvr>
                                        <p:cTn id="27" dur="500"/>
                                        <p:tgtEl>
                                          <p:spTgt spid="29"/>
                                        </p:tgtEl>
                                      </p:cBhvr>
                                    </p:animEffect>
                                  </p:childTnLst>
                                </p:cTn>
                              </p:par>
                              <p:par>
                                <p:cTn id="28" presetID="10" presetClass="entr" presetSubtype="0" fill="hold"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wipe(left)">
                                      <p:cBhvr>
                                        <p:cTn id="35" dur="500"/>
                                        <p:tgtEl>
                                          <p:spTgt spid="28"/>
                                        </p:tgtEl>
                                      </p:cBhvr>
                                    </p:animEffect>
                                  </p:childTnLst>
                                </p:cTn>
                              </p:par>
                              <p:par>
                                <p:cTn id="36" presetID="10" presetClass="entr" presetSubtype="0" fill="hold" nodeType="with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28" grpId="0"/>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 xmlns:a16="http://schemas.microsoft.com/office/drawing/2014/main" id="{4AB35DA7-B53A-8449-B609-2A64E256480C}"/>
              </a:ext>
            </a:extLst>
          </p:cNvPr>
          <p:cNvSpPr/>
          <p:nvPr/>
        </p:nvSpPr>
        <p:spPr>
          <a:xfrm>
            <a:off x="-192297" y="-228600"/>
            <a:ext cx="13033654" cy="7166113"/>
          </a:xfrm>
          <a:prstGeom prst="rect">
            <a:avLst/>
          </a:prstGeom>
          <a:solidFill>
            <a:schemeClr val="bg1"/>
          </a:solidFill>
          <a:ln w="34925">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 name="Title 1">
            <a:extLst>
              <a:ext uri="{FF2B5EF4-FFF2-40B4-BE49-F238E27FC236}">
                <a16:creationId xmlns="" xmlns:a16="http://schemas.microsoft.com/office/drawing/2014/main" id="{73E54AE1-015C-2444-BB1D-39A1298ED0FB}"/>
              </a:ext>
            </a:extLst>
          </p:cNvPr>
          <p:cNvSpPr txBox="1">
            <a:spLocks/>
          </p:cNvSpPr>
          <p:nvPr/>
        </p:nvSpPr>
        <p:spPr>
          <a:xfrm>
            <a:off x="692202" y="611125"/>
            <a:ext cx="8913456" cy="1185222"/>
          </a:xfrm>
          <a:prstGeom prst="rect">
            <a:avLst/>
          </a:prstGeom>
        </p:spPr>
        <p:txBody>
          <a:bodyPr/>
          <a:lstStyle>
            <a:lvl1pPr algn="l" defTabSz="1219170" rtl="0" eaLnBrk="1" latinLnBrk="0" hangingPunct="1">
              <a:lnSpc>
                <a:spcPts val="6800"/>
              </a:lnSpc>
              <a:spcBef>
                <a:spcPct val="0"/>
              </a:spcBef>
              <a:buNone/>
              <a:defRPr sz="5500" b="0" i="0" kern="1200">
                <a:solidFill>
                  <a:schemeClr val="tx1"/>
                </a:solidFill>
                <a:latin typeface="Overpass Mono" pitchFamily="49" charset="77"/>
                <a:ea typeface="+mj-ea"/>
                <a:cs typeface="+mj-cs"/>
              </a:defRPr>
            </a:lvl1pPr>
          </a:lstStyle>
          <a:p>
            <a:pPr>
              <a:lnSpc>
                <a:spcPct val="100000"/>
              </a:lnSpc>
            </a:pPr>
            <a:r>
              <a:rPr lang="en-GB" sz="3600" b="1" dirty="0">
                <a:solidFill>
                  <a:schemeClr val="dk1"/>
                </a:solidFill>
                <a:ea typeface="Calibri"/>
                <a:cs typeface="Calibri"/>
                <a:sym typeface="Calibri"/>
              </a:rPr>
              <a:t>Challenge: How do you know your data is being collected?</a:t>
            </a:r>
          </a:p>
        </p:txBody>
      </p:sp>
      <p:grpSp>
        <p:nvGrpSpPr>
          <p:cNvPr id="34" name="Group 33">
            <a:extLst>
              <a:ext uri="{FF2B5EF4-FFF2-40B4-BE49-F238E27FC236}">
                <a16:creationId xmlns="" xmlns:a16="http://schemas.microsoft.com/office/drawing/2014/main" id="{F69CF4D8-8ED6-994E-B877-6B9D6A45A71D}"/>
              </a:ext>
            </a:extLst>
          </p:cNvPr>
          <p:cNvGrpSpPr/>
          <p:nvPr/>
        </p:nvGrpSpPr>
        <p:grpSpPr>
          <a:xfrm>
            <a:off x="8563746" y="1745694"/>
            <a:ext cx="3852821" cy="3015523"/>
            <a:chOff x="3169771" y="4990838"/>
            <a:chExt cx="3852821" cy="3015523"/>
          </a:xfrm>
        </p:grpSpPr>
        <p:sp>
          <p:nvSpPr>
            <p:cNvPr id="35" name="Rectangle 34">
              <a:extLst>
                <a:ext uri="{FF2B5EF4-FFF2-40B4-BE49-F238E27FC236}">
                  <a16:creationId xmlns="" xmlns:a16="http://schemas.microsoft.com/office/drawing/2014/main" id="{113866E8-ED16-844C-B9BA-87D4CC905F95}"/>
                </a:ext>
              </a:extLst>
            </p:cNvPr>
            <p:cNvSpPr/>
            <p:nvPr/>
          </p:nvSpPr>
          <p:spPr>
            <a:xfrm>
              <a:off x="3169771" y="5295572"/>
              <a:ext cx="3548088" cy="2710789"/>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pic>
          <p:nvPicPr>
            <p:cNvPr id="36" name="Picture 35">
              <a:extLst>
                <a:ext uri="{FF2B5EF4-FFF2-40B4-BE49-F238E27FC236}">
                  <a16:creationId xmlns="" xmlns:a16="http://schemas.microsoft.com/office/drawing/2014/main" id="{9D8B88B3-F5B2-9141-846B-6D435099DAB7}"/>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413124" y="4990838"/>
              <a:ext cx="609468" cy="609468"/>
            </a:xfrm>
            <a:prstGeom prst="rect">
              <a:avLst/>
            </a:prstGeom>
          </p:spPr>
        </p:pic>
        <p:sp>
          <p:nvSpPr>
            <p:cNvPr id="37" name="Title 1">
              <a:extLst>
                <a:ext uri="{FF2B5EF4-FFF2-40B4-BE49-F238E27FC236}">
                  <a16:creationId xmlns="" xmlns:a16="http://schemas.microsoft.com/office/drawing/2014/main" id="{B76D2A9B-8DC5-E442-A407-29B9EACD28F4}"/>
                </a:ext>
              </a:extLst>
            </p:cNvPr>
            <p:cNvSpPr txBox="1">
              <a:spLocks/>
            </p:cNvSpPr>
            <p:nvPr/>
          </p:nvSpPr>
          <p:spPr>
            <a:xfrm>
              <a:off x="3823846" y="5295572"/>
              <a:ext cx="2239940" cy="2710789"/>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US" sz="2400" spc="-150" dirty="0">
                  <a:solidFill>
                    <a:srgbClr val="791D7E"/>
                  </a:solidFill>
                  <a:latin typeface="Overpass Mono" pitchFamily="49" charset="77"/>
                </a:rPr>
                <a:t>Taxi apps using your location</a:t>
              </a:r>
            </a:p>
          </p:txBody>
        </p:sp>
      </p:grpSp>
      <p:grpSp>
        <p:nvGrpSpPr>
          <p:cNvPr id="30" name="Group 29">
            <a:extLst>
              <a:ext uri="{FF2B5EF4-FFF2-40B4-BE49-F238E27FC236}">
                <a16:creationId xmlns="" xmlns:a16="http://schemas.microsoft.com/office/drawing/2014/main" id="{DEB9F8EB-57EA-CB48-9817-6FB09B9CF95C}"/>
              </a:ext>
            </a:extLst>
          </p:cNvPr>
          <p:cNvGrpSpPr/>
          <p:nvPr/>
        </p:nvGrpSpPr>
        <p:grpSpPr>
          <a:xfrm>
            <a:off x="5320393" y="2860643"/>
            <a:ext cx="3852821" cy="3015523"/>
            <a:chOff x="3169771" y="4990838"/>
            <a:chExt cx="3852821" cy="3015523"/>
          </a:xfrm>
        </p:grpSpPr>
        <p:sp>
          <p:nvSpPr>
            <p:cNvPr id="31" name="Rectangle 30">
              <a:extLst>
                <a:ext uri="{FF2B5EF4-FFF2-40B4-BE49-F238E27FC236}">
                  <a16:creationId xmlns="" xmlns:a16="http://schemas.microsoft.com/office/drawing/2014/main" id="{196FA30A-53C6-B64C-987C-13FA361F3BB5}"/>
                </a:ext>
              </a:extLst>
            </p:cNvPr>
            <p:cNvSpPr/>
            <p:nvPr/>
          </p:nvSpPr>
          <p:spPr>
            <a:xfrm>
              <a:off x="3169771" y="5295572"/>
              <a:ext cx="3548088" cy="2710789"/>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pic>
          <p:nvPicPr>
            <p:cNvPr id="32" name="Picture 31">
              <a:extLst>
                <a:ext uri="{FF2B5EF4-FFF2-40B4-BE49-F238E27FC236}">
                  <a16:creationId xmlns="" xmlns:a16="http://schemas.microsoft.com/office/drawing/2014/main" id="{DC698389-ECB0-B447-B853-D38F16538EED}"/>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413124" y="4990838"/>
              <a:ext cx="609468" cy="609468"/>
            </a:xfrm>
            <a:prstGeom prst="rect">
              <a:avLst/>
            </a:prstGeom>
          </p:spPr>
        </p:pic>
        <p:sp>
          <p:nvSpPr>
            <p:cNvPr id="33" name="Title 1">
              <a:extLst>
                <a:ext uri="{FF2B5EF4-FFF2-40B4-BE49-F238E27FC236}">
                  <a16:creationId xmlns="" xmlns:a16="http://schemas.microsoft.com/office/drawing/2014/main" id="{FA3F3655-A516-5A4A-A643-AB8523181B05}"/>
                </a:ext>
              </a:extLst>
            </p:cNvPr>
            <p:cNvSpPr txBox="1">
              <a:spLocks/>
            </p:cNvSpPr>
            <p:nvPr/>
          </p:nvSpPr>
          <p:spPr>
            <a:xfrm>
              <a:off x="3169771" y="5295572"/>
              <a:ext cx="3548089" cy="2710789"/>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US" sz="2400" spc="-150" dirty="0">
                  <a:solidFill>
                    <a:srgbClr val="791D7E"/>
                  </a:solidFill>
                  <a:latin typeface="Overpass Mono" pitchFamily="49" charset="77"/>
                </a:rPr>
                <a:t>Recommended events on social media that you may be interested in</a:t>
              </a:r>
            </a:p>
          </p:txBody>
        </p:sp>
      </p:grpSp>
      <p:grpSp>
        <p:nvGrpSpPr>
          <p:cNvPr id="3" name="Group 2">
            <a:extLst>
              <a:ext uri="{FF2B5EF4-FFF2-40B4-BE49-F238E27FC236}">
                <a16:creationId xmlns="" xmlns:a16="http://schemas.microsoft.com/office/drawing/2014/main" id="{84E17ED8-7E95-1845-8037-50103337E8FE}"/>
              </a:ext>
            </a:extLst>
          </p:cNvPr>
          <p:cNvGrpSpPr/>
          <p:nvPr/>
        </p:nvGrpSpPr>
        <p:grpSpPr>
          <a:xfrm>
            <a:off x="1574785" y="2153470"/>
            <a:ext cx="3852821" cy="3015523"/>
            <a:chOff x="3169771" y="4990838"/>
            <a:chExt cx="3852821" cy="3015523"/>
          </a:xfrm>
        </p:grpSpPr>
        <p:sp>
          <p:nvSpPr>
            <p:cNvPr id="55" name="Rectangle 54">
              <a:extLst>
                <a:ext uri="{FF2B5EF4-FFF2-40B4-BE49-F238E27FC236}">
                  <a16:creationId xmlns="" xmlns:a16="http://schemas.microsoft.com/office/drawing/2014/main" id="{A424F1E9-08A2-2C41-8477-D2DE3C4BA367}"/>
                </a:ext>
              </a:extLst>
            </p:cNvPr>
            <p:cNvSpPr/>
            <p:nvPr/>
          </p:nvSpPr>
          <p:spPr>
            <a:xfrm>
              <a:off x="3169771" y="5295572"/>
              <a:ext cx="3548088" cy="2710789"/>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pic>
          <p:nvPicPr>
            <p:cNvPr id="56" name="Picture 55">
              <a:extLst>
                <a:ext uri="{FF2B5EF4-FFF2-40B4-BE49-F238E27FC236}">
                  <a16:creationId xmlns="" xmlns:a16="http://schemas.microsoft.com/office/drawing/2014/main" id="{F7A44228-BB2A-E648-8A6B-E3B3DBEB96EE}"/>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413124" y="4990838"/>
              <a:ext cx="609468" cy="609468"/>
            </a:xfrm>
            <a:prstGeom prst="rect">
              <a:avLst/>
            </a:prstGeom>
          </p:spPr>
        </p:pic>
        <p:sp>
          <p:nvSpPr>
            <p:cNvPr id="53" name="Title 1">
              <a:extLst>
                <a:ext uri="{FF2B5EF4-FFF2-40B4-BE49-F238E27FC236}">
                  <a16:creationId xmlns="" xmlns:a16="http://schemas.microsoft.com/office/drawing/2014/main" id="{5ED5579C-38D1-A74D-AFDB-ACB936F37688}"/>
                </a:ext>
              </a:extLst>
            </p:cNvPr>
            <p:cNvSpPr txBox="1">
              <a:spLocks/>
            </p:cNvSpPr>
            <p:nvPr/>
          </p:nvSpPr>
          <p:spPr>
            <a:xfrm>
              <a:off x="3169771" y="5295572"/>
              <a:ext cx="3548089" cy="2710789"/>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US" sz="2400" spc="-150" dirty="0">
                  <a:solidFill>
                    <a:srgbClr val="791D7E"/>
                  </a:solidFill>
                  <a:latin typeface="Overpass Mono" pitchFamily="49" charset="77"/>
                </a:rPr>
                <a:t>Online shopping packages</a:t>
              </a:r>
            </a:p>
          </p:txBody>
        </p:sp>
      </p:grpSp>
      <p:grpSp>
        <p:nvGrpSpPr>
          <p:cNvPr id="38" name="Group 37">
            <a:extLst>
              <a:ext uri="{FF2B5EF4-FFF2-40B4-BE49-F238E27FC236}">
                <a16:creationId xmlns="" xmlns:a16="http://schemas.microsoft.com/office/drawing/2014/main" id="{9DCBD892-F7FA-6947-BB8C-DD9A1A9D608F}"/>
              </a:ext>
            </a:extLst>
          </p:cNvPr>
          <p:cNvGrpSpPr/>
          <p:nvPr/>
        </p:nvGrpSpPr>
        <p:grpSpPr>
          <a:xfrm>
            <a:off x="11450626" y="2700452"/>
            <a:ext cx="3852821" cy="3015523"/>
            <a:chOff x="3169771" y="4990838"/>
            <a:chExt cx="3852821" cy="3015523"/>
          </a:xfrm>
        </p:grpSpPr>
        <p:sp>
          <p:nvSpPr>
            <p:cNvPr id="39" name="Rectangle 38">
              <a:extLst>
                <a:ext uri="{FF2B5EF4-FFF2-40B4-BE49-F238E27FC236}">
                  <a16:creationId xmlns="" xmlns:a16="http://schemas.microsoft.com/office/drawing/2014/main" id="{9FAC39BF-99BA-CA41-86D8-64BEEDC2D077}"/>
                </a:ext>
              </a:extLst>
            </p:cNvPr>
            <p:cNvSpPr/>
            <p:nvPr/>
          </p:nvSpPr>
          <p:spPr>
            <a:xfrm>
              <a:off x="3169771" y="5295572"/>
              <a:ext cx="3548088" cy="2710789"/>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pic>
          <p:nvPicPr>
            <p:cNvPr id="40" name="Picture 39">
              <a:extLst>
                <a:ext uri="{FF2B5EF4-FFF2-40B4-BE49-F238E27FC236}">
                  <a16:creationId xmlns="" xmlns:a16="http://schemas.microsoft.com/office/drawing/2014/main" id="{2213B091-C53F-8746-A32A-F96520FC79DD}"/>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413124" y="4990838"/>
              <a:ext cx="609468" cy="609468"/>
            </a:xfrm>
            <a:prstGeom prst="rect">
              <a:avLst/>
            </a:prstGeom>
          </p:spPr>
        </p:pic>
        <p:sp>
          <p:nvSpPr>
            <p:cNvPr id="41" name="Title 1">
              <a:extLst>
                <a:ext uri="{FF2B5EF4-FFF2-40B4-BE49-F238E27FC236}">
                  <a16:creationId xmlns="" xmlns:a16="http://schemas.microsoft.com/office/drawing/2014/main" id="{937D0F7F-F381-E74F-9692-C6D66AC0207F}"/>
                </a:ext>
              </a:extLst>
            </p:cNvPr>
            <p:cNvSpPr txBox="1">
              <a:spLocks/>
            </p:cNvSpPr>
            <p:nvPr/>
          </p:nvSpPr>
          <p:spPr>
            <a:xfrm>
              <a:off x="3169771" y="5295572"/>
              <a:ext cx="3548089" cy="2710789"/>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US" sz="2400" spc="-150" dirty="0">
                  <a:solidFill>
                    <a:srgbClr val="791D7E"/>
                  </a:solidFill>
                  <a:latin typeface="Overpass Mono" pitchFamily="49" charset="77"/>
                </a:rPr>
                <a:t>Using online maps to navigate</a:t>
              </a:r>
            </a:p>
          </p:txBody>
        </p:sp>
      </p:grpSp>
      <p:grpSp>
        <p:nvGrpSpPr>
          <p:cNvPr id="42" name="Group 41">
            <a:extLst>
              <a:ext uri="{FF2B5EF4-FFF2-40B4-BE49-F238E27FC236}">
                <a16:creationId xmlns="" xmlns:a16="http://schemas.microsoft.com/office/drawing/2014/main" id="{52FF120A-7B09-6D41-890B-4EB5554C8F46}"/>
              </a:ext>
            </a:extLst>
          </p:cNvPr>
          <p:cNvGrpSpPr/>
          <p:nvPr/>
        </p:nvGrpSpPr>
        <p:grpSpPr>
          <a:xfrm>
            <a:off x="8563746" y="4676464"/>
            <a:ext cx="3852821" cy="3015523"/>
            <a:chOff x="3169771" y="4990838"/>
            <a:chExt cx="3852821" cy="3015523"/>
          </a:xfrm>
        </p:grpSpPr>
        <p:sp>
          <p:nvSpPr>
            <p:cNvPr id="43" name="Rectangle 42">
              <a:extLst>
                <a:ext uri="{FF2B5EF4-FFF2-40B4-BE49-F238E27FC236}">
                  <a16:creationId xmlns="" xmlns:a16="http://schemas.microsoft.com/office/drawing/2014/main" id="{C5E152B2-2113-8149-8DA7-21F4AF7A2ECC}"/>
                </a:ext>
              </a:extLst>
            </p:cNvPr>
            <p:cNvSpPr/>
            <p:nvPr/>
          </p:nvSpPr>
          <p:spPr>
            <a:xfrm>
              <a:off x="3169771" y="5295572"/>
              <a:ext cx="3548088" cy="2710789"/>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pic>
          <p:nvPicPr>
            <p:cNvPr id="44" name="Picture 43">
              <a:extLst>
                <a:ext uri="{FF2B5EF4-FFF2-40B4-BE49-F238E27FC236}">
                  <a16:creationId xmlns="" xmlns:a16="http://schemas.microsoft.com/office/drawing/2014/main" id="{62440AD7-3BF9-624D-B2D2-02A6695BA79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413124" y="4990838"/>
              <a:ext cx="609468" cy="609468"/>
            </a:xfrm>
            <a:prstGeom prst="rect">
              <a:avLst/>
            </a:prstGeom>
          </p:spPr>
        </p:pic>
        <p:sp>
          <p:nvSpPr>
            <p:cNvPr id="57" name="Title 1">
              <a:extLst>
                <a:ext uri="{FF2B5EF4-FFF2-40B4-BE49-F238E27FC236}">
                  <a16:creationId xmlns="" xmlns:a16="http://schemas.microsoft.com/office/drawing/2014/main" id="{104F989C-7E11-B443-B5EB-9184BEE33B40}"/>
                </a:ext>
              </a:extLst>
            </p:cNvPr>
            <p:cNvSpPr txBox="1">
              <a:spLocks/>
            </p:cNvSpPr>
            <p:nvPr/>
          </p:nvSpPr>
          <p:spPr>
            <a:xfrm>
              <a:off x="3823846" y="5295572"/>
              <a:ext cx="2239940" cy="2710789"/>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US" sz="2400" spc="-150" dirty="0">
                  <a:solidFill>
                    <a:srgbClr val="791D7E"/>
                  </a:solidFill>
                  <a:latin typeface="Overpass Mono" pitchFamily="49" charset="77"/>
                </a:rPr>
                <a:t>Looking up the weather</a:t>
              </a:r>
            </a:p>
          </p:txBody>
        </p:sp>
      </p:grpSp>
      <p:grpSp>
        <p:nvGrpSpPr>
          <p:cNvPr id="62" name="Group 61">
            <a:extLst>
              <a:ext uri="{FF2B5EF4-FFF2-40B4-BE49-F238E27FC236}">
                <a16:creationId xmlns="" xmlns:a16="http://schemas.microsoft.com/office/drawing/2014/main" id="{3F1DA5ED-25D3-964F-B742-5B2D6B28ED45}"/>
              </a:ext>
            </a:extLst>
          </p:cNvPr>
          <p:cNvGrpSpPr/>
          <p:nvPr/>
        </p:nvGrpSpPr>
        <p:grpSpPr>
          <a:xfrm>
            <a:off x="634714" y="4520771"/>
            <a:ext cx="3852821" cy="3015523"/>
            <a:chOff x="3169771" y="4990838"/>
            <a:chExt cx="3852821" cy="3015523"/>
          </a:xfrm>
        </p:grpSpPr>
        <p:sp>
          <p:nvSpPr>
            <p:cNvPr id="63" name="Rectangle 62">
              <a:extLst>
                <a:ext uri="{FF2B5EF4-FFF2-40B4-BE49-F238E27FC236}">
                  <a16:creationId xmlns="" xmlns:a16="http://schemas.microsoft.com/office/drawing/2014/main" id="{4A31B135-A37E-BA45-960E-1D71E6C70796}"/>
                </a:ext>
              </a:extLst>
            </p:cNvPr>
            <p:cNvSpPr/>
            <p:nvPr/>
          </p:nvSpPr>
          <p:spPr>
            <a:xfrm>
              <a:off x="3169771" y="5295572"/>
              <a:ext cx="3548088" cy="2710789"/>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pic>
          <p:nvPicPr>
            <p:cNvPr id="64" name="Picture 63">
              <a:extLst>
                <a:ext uri="{FF2B5EF4-FFF2-40B4-BE49-F238E27FC236}">
                  <a16:creationId xmlns="" xmlns:a16="http://schemas.microsoft.com/office/drawing/2014/main" id="{D4C03F7D-1667-4341-B933-4D3399CCAC58}"/>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413124" y="4990838"/>
              <a:ext cx="609468" cy="609468"/>
            </a:xfrm>
            <a:prstGeom prst="rect">
              <a:avLst/>
            </a:prstGeom>
          </p:spPr>
        </p:pic>
        <p:sp>
          <p:nvSpPr>
            <p:cNvPr id="65" name="Title 1">
              <a:extLst>
                <a:ext uri="{FF2B5EF4-FFF2-40B4-BE49-F238E27FC236}">
                  <a16:creationId xmlns="" xmlns:a16="http://schemas.microsoft.com/office/drawing/2014/main" id="{3B5718AC-FAFA-7243-93D9-7F539C5808F3}"/>
                </a:ext>
              </a:extLst>
            </p:cNvPr>
            <p:cNvSpPr txBox="1">
              <a:spLocks/>
            </p:cNvSpPr>
            <p:nvPr/>
          </p:nvSpPr>
          <p:spPr>
            <a:xfrm>
              <a:off x="3169771" y="5295572"/>
              <a:ext cx="3548089" cy="2710789"/>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US" sz="2400" spc="-150" dirty="0">
                  <a:solidFill>
                    <a:srgbClr val="791D7E"/>
                  </a:solidFill>
                  <a:latin typeface="Overpass Mono" pitchFamily="49" charset="77"/>
                </a:rPr>
                <a:t>Websites saving passwords and usernames</a:t>
              </a:r>
            </a:p>
          </p:txBody>
        </p:sp>
      </p:grpSp>
      <p:grpSp>
        <p:nvGrpSpPr>
          <p:cNvPr id="66" name="Group 65">
            <a:extLst>
              <a:ext uri="{FF2B5EF4-FFF2-40B4-BE49-F238E27FC236}">
                <a16:creationId xmlns="" xmlns:a16="http://schemas.microsoft.com/office/drawing/2014/main" id="{41104CA0-EAB9-F844-94D1-3E468D369D69}"/>
              </a:ext>
            </a:extLst>
          </p:cNvPr>
          <p:cNvGrpSpPr/>
          <p:nvPr/>
        </p:nvGrpSpPr>
        <p:grpSpPr>
          <a:xfrm>
            <a:off x="11801529" y="5631222"/>
            <a:ext cx="3852821" cy="3015523"/>
            <a:chOff x="3169771" y="4990838"/>
            <a:chExt cx="3852821" cy="3015523"/>
          </a:xfrm>
        </p:grpSpPr>
        <p:sp>
          <p:nvSpPr>
            <p:cNvPr id="67" name="Rectangle 66">
              <a:extLst>
                <a:ext uri="{FF2B5EF4-FFF2-40B4-BE49-F238E27FC236}">
                  <a16:creationId xmlns="" xmlns:a16="http://schemas.microsoft.com/office/drawing/2014/main" id="{188B5877-B7C1-8547-8ECC-1FF1BE05B60B}"/>
                </a:ext>
              </a:extLst>
            </p:cNvPr>
            <p:cNvSpPr/>
            <p:nvPr/>
          </p:nvSpPr>
          <p:spPr>
            <a:xfrm>
              <a:off x="3169771" y="5295572"/>
              <a:ext cx="3548088" cy="2710789"/>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pic>
          <p:nvPicPr>
            <p:cNvPr id="68" name="Picture 67">
              <a:extLst>
                <a:ext uri="{FF2B5EF4-FFF2-40B4-BE49-F238E27FC236}">
                  <a16:creationId xmlns="" xmlns:a16="http://schemas.microsoft.com/office/drawing/2014/main" id="{EC283591-16A7-C249-B2B4-300E9E7B5493}"/>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413124" y="4990838"/>
              <a:ext cx="609468" cy="609468"/>
            </a:xfrm>
            <a:prstGeom prst="rect">
              <a:avLst/>
            </a:prstGeom>
          </p:spPr>
        </p:pic>
        <p:sp>
          <p:nvSpPr>
            <p:cNvPr id="69" name="Title 1">
              <a:extLst>
                <a:ext uri="{FF2B5EF4-FFF2-40B4-BE49-F238E27FC236}">
                  <a16:creationId xmlns="" xmlns:a16="http://schemas.microsoft.com/office/drawing/2014/main" id="{98463E04-7DA5-9942-894B-8144CD11AA66}"/>
                </a:ext>
              </a:extLst>
            </p:cNvPr>
            <p:cNvSpPr txBox="1">
              <a:spLocks/>
            </p:cNvSpPr>
            <p:nvPr/>
          </p:nvSpPr>
          <p:spPr>
            <a:xfrm>
              <a:off x="3474507" y="5295572"/>
              <a:ext cx="2938618" cy="2710789"/>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US" sz="2400" spc="-150" dirty="0">
                  <a:solidFill>
                    <a:srgbClr val="791D7E"/>
                  </a:solidFill>
                  <a:latin typeface="Overpass Mono" pitchFamily="49" charset="77"/>
                </a:rPr>
                <a:t>Suggested TV and films to watch on streaming platforms</a:t>
              </a:r>
            </a:p>
          </p:txBody>
        </p:sp>
      </p:grpSp>
      <p:grpSp>
        <p:nvGrpSpPr>
          <p:cNvPr id="58" name="Group 57">
            <a:extLst>
              <a:ext uri="{FF2B5EF4-FFF2-40B4-BE49-F238E27FC236}">
                <a16:creationId xmlns="" xmlns:a16="http://schemas.microsoft.com/office/drawing/2014/main" id="{EDEFE09F-AECF-0747-B252-1FC0CC41CEF0}"/>
              </a:ext>
            </a:extLst>
          </p:cNvPr>
          <p:cNvGrpSpPr/>
          <p:nvPr/>
        </p:nvGrpSpPr>
        <p:grpSpPr>
          <a:xfrm>
            <a:off x="4082183" y="5397351"/>
            <a:ext cx="3852821" cy="3015523"/>
            <a:chOff x="3169771" y="4990838"/>
            <a:chExt cx="3852821" cy="3015523"/>
          </a:xfrm>
        </p:grpSpPr>
        <p:sp>
          <p:nvSpPr>
            <p:cNvPr id="59" name="Rectangle 58">
              <a:extLst>
                <a:ext uri="{FF2B5EF4-FFF2-40B4-BE49-F238E27FC236}">
                  <a16:creationId xmlns="" xmlns:a16="http://schemas.microsoft.com/office/drawing/2014/main" id="{AED49067-9929-3448-B076-7F1AC1D081DB}"/>
                </a:ext>
              </a:extLst>
            </p:cNvPr>
            <p:cNvSpPr/>
            <p:nvPr/>
          </p:nvSpPr>
          <p:spPr>
            <a:xfrm>
              <a:off x="3169771" y="5295572"/>
              <a:ext cx="3548088" cy="2710789"/>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pic>
          <p:nvPicPr>
            <p:cNvPr id="60" name="Picture 59">
              <a:extLst>
                <a:ext uri="{FF2B5EF4-FFF2-40B4-BE49-F238E27FC236}">
                  <a16:creationId xmlns="" xmlns:a16="http://schemas.microsoft.com/office/drawing/2014/main" id="{839CA542-C74F-E447-A56E-DDC8253EC4DD}"/>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413124" y="4990838"/>
              <a:ext cx="609468" cy="609468"/>
            </a:xfrm>
            <a:prstGeom prst="rect">
              <a:avLst/>
            </a:prstGeom>
          </p:spPr>
        </p:pic>
        <p:sp>
          <p:nvSpPr>
            <p:cNvPr id="61" name="Title 1">
              <a:extLst>
                <a:ext uri="{FF2B5EF4-FFF2-40B4-BE49-F238E27FC236}">
                  <a16:creationId xmlns="" xmlns:a16="http://schemas.microsoft.com/office/drawing/2014/main" id="{8876B5A3-E80B-BC42-93A2-ED8C4BCF7EE8}"/>
                </a:ext>
              </a:extLst>
            </p:cNvPr>
            <p:cNvSpPr txBox="1">
              <a:spLocks/>
            </p:cNvSpPr>
            <p:nvPr/>
          </p:nvSpPr>
          <p:spPr>
            <a:xfrm>
              <a:off x="3481736" y="5295572"/>
              <a:ext cx="2924160" cy="2710789"/>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US" sz="2400" spc="-150" dirty="0">
                  <a:solidFill>
                    <a:srgbClr val="791D7E"/>
                  </a:solidFill>
                  <a:latin typeface="Overpass Mono" pitchFamily="49" charset="77"/>
                </a:rPr>
                <a:t>Tracking your phone in case it gets lost </a:t>
              </a:r>
            </a:p>
          </p:txBody>
        </p:sp>
      </p:grpSp>
    </p:spTree>
    <p:extLst>
      <p:ext uri="{BB962C8B-B14F-4D97-AF65-F5344CB8AC3E}">
        <p14:creationId xmlns:p14="http://schemas.microsoft.com/office/powerpoint/2010/main" val="3807263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250" fill="hold"/>
                                        <p:tgtEl>
                                          <p:spTgt spid="3"/>
                                        </p:tgtEl>
                                        <p:attrNameLst>
                                          <p:attrName>ppt_w</p:attrName>
                                        </p:attrNameLst>
                                      </p:cBhvr>
                                      <p:tavLst>
                                        <p:tav tm="0">
                                          <p:val>
                                            <p:fltVal val="0"/>
                                          </p:val>
                                        </p:tav>
                                        <p:tav tm="100000">
                                          <p:val>
                                            <p:strVal val="#ppt_w"/>
                                          </p:val>
                                        </p:tav>
                                      </p:tavLst>
                                    </p:anim>
                                    <p:anim calcmode="lin" valueType="num">
                                      <p:cBhvr>
                                        <p:cTn id="8" dur="250" fill="hold"/>
                                        <p:tgtEl>
                                          <p:spTgt spid="3"/>
                                        </p:tgtEl>
                                        <p:attrNameLst>
                                          <p:attrName>ppt_h</p:attrName>
                                        </p:attrNameLst>
                                      </p:cBhvr>
                                      <p:tavLst>
                                        <p:tav tm="0">
                                          <p:val>
                                            <p:fltVal val="0"/>
                                          </p:val>
                                        </p:tav>
                                        <p:tav tm="100000">
                                          <p:val>
                                            <p:strVal val="#ppt_h"/>
                                          </p:val>
                                        </p:tav>
                                      </p:tavLst>
                                    </p:anim>
                                    <p:animEffect transition="in" filter="fade">
                                      <p:cBhvr>
                                        <p:cTn id="9" dur="250"/>
                                        <p:tgtEl>
                                          <p:spTgt spid="3"/>
                                        </p:tgtEl>
                                      </p:cBhvr>
                                    </p:animEffect>
                                  </p:childTnLst>
                                </p:cTn>
                              </p:par>
                            </p:childTnLst>
                          </p:cTn>
                        </p:par>
                        <p:par>
                          <p:cTn id="10" fill="hold">
                            <p:stCondLst>
                              <p:cond delay="250"/>
                            </p:stCondLst>
                            <p:childTnLst>
                              <p:par>
                                <p:cTn id="11" presetID="53" presetClass="entr" presetSubtype="16"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p:cTn id="13" dur="250" fill="hold"/>
                                        <p:tgtEl>
                                          <p:spTgt spid="34"/>
                                        </p:tgtEl>
                                        <p:attrNameLst>
                                          <p:attrName>ppt_w</p:attrName>
                                        </p:attrNameLst>
                                      </p:cBhvr>
                                      <p:tavLst>
                                        <p:tav tm="0">
                                          <p:val>
                                            <p:fltVal val="0"/>
                                          </p:val>
                                        </p:tav>
                                        <p:tav tm="100000">
                                          <p:val>
                                            <p:strVal val="#ppt_w"/>
                                          </p:val>
                                        </p:tav>
                                      </p:tavLst>
                                    </p:anim>
                                    <p:anim calcmode="lin" valueType="num">
                                      <p:cBhvr>
                                        <p:cTn id="14" dur="250" fill="hold"/>
                                        <p:tgtEl>
                                          <p:spTgt spid="34"/>
                                        </p:tgtEl>
                                        <p:attrNameLst>
                                          <p:attrName>ppt_h</p:attrName>
                                        </p:attrNameLst>
                                      </p:cBhvr>
                                      <p:tavLst>
                                        <p:tav tm="0">
                                          <p:val>
                                            <p:fltVal val="0"/>
                                          </p:val>
                                        </p:tav>
                                        <p:tav tm="100000">
                                          <p:val>
                                            <p:strVal val="#ppt_h"/>
                                          </p:val>
                                        </p:tav>
                                      </p:tavLst>
                                    </p:anim>
                                    <p:animEffect transition="in" filter="fade">
                                      <p:cBhvr>
                                        <p:cTn id="15" dur="250"/>
                                        <p:tgtEl>
                                          <p:spTgt spid="34"/>
                                        </p:tgtEl>
                                      </p:cBhvr>
                                    </p:animEffect>
                                  </p:childTnLst>
                                </p:cTn>
                              </p:par>
                            </p:childTnLst>
                          </p:cTn>
                        </p:par>
                        <p:par>
                          <p:cTn id="16" fill="hold">
                            <p:stCondLst>
                              <p:cond delay="500"/>
                            </p:stCondLst>
                            <p:childTnLst>
                              <p:par>
                                <p:cTn id="17" presetID="53" presetClass="entr" presetSubtype="16" fill="hold" nodeType="afterEffect">
                                  <p:stCondLst>
                                    <p:cond delay="0"/>
                                  </p:stCondLst>
                                  <p:childTnLst>
                                    <p:set>
                                      <p:cBhvr>
                                        <p:cTn id="18" dur="1" fill="hold">
                                          <p:stCondLst>
                                            <p:cond delay="0"/>
                                          </p:stCondLst>
                                        </p:cTn>
                                        <p:tgtEl>
                                          <p:spTgt spid="62"/>
                                        </p:tgtEl>
                                        <p:attrNameLst>
                                          <p:attrName>style.visibility</p:attrName>
                                        </p:attrNameLst>
                                      </p:cBhvr>
                                      <p:to>
                                        <p:strVal val="visible"/>
                                      </p:to>
                                    </p:set>
                                    <p:anim calcmode="lin" valueType="num">
                                      <p:cBhvr>
                                        <p:cTn id="19" dur="250" fill="hold"/>
                                        <p:tgtEl>
                                          <p:spTgt spid="62"/>
                                        </p:tgtEl>
                                        <p:attrNameLst>
                                          <p:attrName>ppt_w</p:attrName>
                                        </p:attrNameLst>
                                      </p:cBhvr>
                                      <p:tavLst>
                                        <p:tav tm="0">
                                          <p:val>
                                            <p:fltVal val="0"/>
                                          </p:val>
                                        </p:tav>
                                        <p:tav tm="100000">
                                          <p:val>
                                            <p:strVal val="#ppt_w"/>
                                          </p:val>
                                        </p:tav>
                                      </p:tavLst>
                                    </p:anim>
                                    <p:anim calcmode="lin" valueType="num">
                                      <p:cBhvr>
                                        <p:cTn id="20" dur="250" fill="hold"/>
                                        <p:tgtEl>
                                          <p:spTgt spid="62"/>
                                        </p:tgtEl>
                                        <p:attrNameLst>
                                          <p:attrName>ppt_h</p:attrName>
                                        </p:attrNameLst>
                                      </p:cBhvr>
                                      <p:tavLst>
                                        <p:tav tm="0">
                                          <p:val>
                                            <p:fltVal val="0"/>
                                          </p:val>
                                        </p:tav>
                                        <p:tav tm="100000">
                                          <p:val>
                                            <p:strVal val="#ppt_h"/>
                                          </p:val>
                                        </p:tav>
                                      </p:tavLst>
                                    </p:anim>
                                    <p:animEffect transition="in" filter="fade">
                                      <p:cBhvr>
                                        <p:cTn id="21" dur="250"/>
                                        <p:tgtEl>
                                          <p:spTgt spid="62"/>
                                        </p:tgtEl>
                                      </p:cBhvr>
                                    </p:animEffect>
                                  </p:childTnLst>
                                </p:cTn>
                              </p:par>
                            </p:childTnLst>
                          </p:cTn>
                        </p:par>
                        <p:par>
                          <p:cTn id="22" fill="hold">
                            <p:stCondLst>
                              <p:cond delay="750"/>
                            </p:stCondLst>
                            <p:childTnLst>
                              <p:par>
                                <p:cTn id="23" presetID="53" presetClass="entr" presetSubtype="16"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p:cTn id="25" dur="250" fill="hold"/>
                                        <p:tgtEl>
                                          <p:spTgt spid="38"/>
                                        </p:tgtEl>
                                        <p:attrNameLst>
                                          <p:attrName>ppt_w</p:attrName>
                                        </p:attrNameLst>
                                      </p:cBhvr>
                                      <p:tavLst>
                                        <p:tav tm="0">
                                          <p:val>
                                            <p:fltVal val="0"/>
                                          </p:val>
                                        </p:tav>
                                        <p:tav tm="100000">
                                          <p:val>
                                            <p:strVal val="#ppt_w"/>
                                          </p:val>
                                        </p:tav>
                                      </p:tavLst>
                                    </p:anim>
                                    <p:anim calcmode="lin" valueType="num">
                                      <p:cBhvr>
                                        <p:cTn id="26" dur="250" fill="hold"/>
                                        <p:tgtEl>
                                          <p:spTgt spid="38"/>
                                        </p:tgtEl>
                                        <p:attrNameLst>
                                          <p:attrName>ppt_h</p:attrName>
                                        </p:attrNameLst>
                                      </p:cBhvr>
                                      <p:tavLst>
                                        <p:tav tm="0">
                                          <p:val>
                                            <p:fltVal val="0"/>
                                          </p:val>
                                        </p:tav>
                                        <p:tav tm="100000">
                                          <p:val>
                                            <p:strVal val="#ppt_h"/>
                                          </p:val>
                                        </p:tav>
                                      </p:tavLst>
                                    </p:anim>
                                    <p:animEffect transition="in" filter="fade">
                                      <p:cBhvr>
                                        <p:cTn id="27" dur="250"/>
                                        <p:tgtEl>
                                          <p:spTgt spid="38"/>
                                        </p:tgtEl>
                                      </p:cBhvr>
                                    </p:animEffect>
                                  </p:childTnLst>
                                </p:cTn>
                              </p:par>
                            </p:childTnLst>
                          </p:cTn>
                        </p:par>
                        <p:par>
                          <p:cTn id="28" fill="hold">
                            <p:stCondLst>
                              <p:cond delay="1000"/>
                            </p:stCondLst>
                            <p:childTnLst>
                              <p:par>
                                <p:cTn id="29" presetID="53" presetClass="entr" presetSubtype="16" fill="hold" nodeType="after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p:cTn id="31" dur="250" fill="hold"/>
                                        <p:tgtEl>
                                          <p:spTgt spid="30"/>
                                        </p:tgtEl>
                                        <p:attrNameLst>
                                          <p:attrName>ppt_w</p:attrName>
                                        </p:attrNameLst>
                                      </p:cBhvr>
                                      <p:tavLst>
                                        <p:tav tm="0">
                                          <p:val>
                                            <p:fltVal val="0"/>
                                          </p:val>
                                        </p:tav>
                                        <p:tav tm="100000">
                                          <p:val>
                                            <p:strVal val="#ppt_w"/>
                                          </p:val>
                                        </p:tav>
                                      </p:tavLst>
                                    </p:anim>
                                    <p:anim calcmode="lin" valueType="num">
                                      <p:cBhvr>
                                        <p:cTn id="32" dur="250" fill="hold"/>
                                        <p:tgtEl>
                                          <p:spTgt spid="30"/>
                                        </p:tgtEl>
                                        <p:attrNameLst>
                                          <p:attrName>ppt_h</p:attrName>
                                        </p:attrNameLst>
                                      </p:cBhvr>
                                      <p:tavLst>
                                        <p:tav tm="0">
                                          <p:val>
                                            <p:fltVal val="0"/>
                                          </p:val>
                                        </p:tav>
                                        <p:tav tm="100000">
                                          <p:val>
                                            <p:strVal val="#ppt_h"/>
                                          </p:val>
                                        </p:tav>
                                      </p:tavLst>
                                    </p:anim>
                                    <p:animEffect transition="in" filter="fade">
                                      <p:cBhvr>
                                        <p:cTn id="33" dur="250"/>
                                        <p:tgtEl>
                                          <p:spTgt spid="30"/>
                                        </p:tgtEl>
                                      </p:cBhvr>
                                    </p:animEffect>
                                  </p:childTnLst>
                                </p:cTn>
                              </p:par>
                            </p:childTnLst>
                          </p:cTn>
                        </p:par>
                        <p:par>
                          <p:cTn id="34" fill="hold">
                            <p:stCondLst>
                              <p:cond delay="1250"/>
                            </p:stCondLst>
                            <p:childTnLst>
                              <p:par>
                                <p:cTn id="35" presetID="53" presetClass="entr" presetSubtype="16" fill="hold" nodeType="after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p:cTn id="37" dur="250" fill="hold"/>
                                        <p:tgtEl>
                                          <p:spTgt spid="42"/>
                                        </p:tgtEl>
                                        <p:attrNameLst>
                                          <p:attrName>ppt_w</p:attrName>
                                        </p:attrNameLst>
                                      </p:cBhvr>
                                      <p:tavLst>
                                        <p:tav tm="0">
                                          <p:val>
                                            <p:fltVal val="0"/>
                                          </p:val>
                                        </p:tav>
                                        <p:tav tm="100000">
                                          <p:val>
                                            <p:strVal val="#ppt_w"/>
                                          </p:val>
                                        </p:tav>
                                      </p:tavLst>
                                    </p:anim>
                                    <p:anim calcmode="lin" valueType="num">
                                      <p:cBhvr>
                                        <p:cTn id="38" dur="250" fill="hold"/>
                                        <p:tgtEl>
                                          <p:spTgt spid="42"/>
                                        </p:tgtEl>
                                        <p:attrNameLst>
                                          <p:attrName>ppt_h</p:attrName>
                                        </p:attrNameLst>
                                      </p:cBhvr>
                                      <p:tavLst>
                                        <p:tav tm="0">
                                          <p:val>
                                            <p:fltVal val="0"/>
                                          </p:val>
                                        </p:tav>
                                        <p:tav tm="100000">
                                          <p:val>
                                            <p:strVal val="#ppt_h"/>
                                          </p:val>
                                        </p:tav>
                                      </p:tavLst>
                                    </p:anim>
                                    <p:animEffect transition="in" filter="fade">
                                      <p:cBhvr>
                                        <p:cTn id="39" dur="250"/>
                                        <p:tgtEl>
                                          <p:spTgt spid="42"/>
                                        </p:tgtEl>
                                      </p:cBhvr>
                                    </p:animEffect>
                                  </p:childTnLst>
                                </p:cTn>
                              </p:par>
                            </p:childTnLst>
                          </p:cTn>
                        </p:par>
                        <p:par>
                          <p:cTn id="40" fill="hold">
                            <p:stCondLst>
                              <p:cond delay="1500"/>
                            </p:stCondLst>
                            <p:childTnLst>
                              <p:par>
                                <p:cTn id="41" presetID="53" presetClass="entr" presetSubtype="16" fill="hold" nodeType="afterEffect">
                                  <p:stCondLst>
                                    <p:cond delay="0"/>
                                  </p:stCondLst>
                                  <p:childTnLst>
                                    <p:set>
                                      <p:cBhvr>
                                        <p:cTn id="42" dur="1" fill="hold">
                                          <p:stCondLst>
                                            <p:cond delay="0"/>
                                          </p:stCondLst>
                                        </p:cTn>
                                        <p:tgtEl>
                                          <p:spTgt spid="58"/>
                                        </p:tgtEl>
                                        <p:attrNameLst>
                                          <p:attrName>style.visibility</p:attrName>
                                        </p:attrNameLst>
                                      </p:cBhvr>
                                      <p:to>
                                        <p:strVal val="visible"/>
                                      </p:to>
                                    </p:set>
                                    <p:anim calcmode="lin" valueType="num">
                                      <p:cBhvr>
                                        <p:cTn id="43" dur="250" fill="hold"/>
                                        <p:tgtEl>
                                          <p:spTgt spid="58"/>
                                        </p:tgtEl>
                                        <p:attrNameLst>
                                          <p:attrName>ppt_w</p:attrName>
                                        </p:attrNameLst>
                                      </p:cBhvr>
                                      <p:tavLst>
                                        <p:tav tm="0">
                                          <p:val>
                                            <p:fltVal val="0"/>
                                          </p:val>
                                        </p:tav>
                                        <p:tav tm="100000">
                                          <p:val>
                                            <p:strVal val="#ppt_w"/>
                                          </p:val>
                                        </p:tav>
                                      </p:tavLst>
                                    </p:anim>
                                    <p:anim calcmode="lin" valueType="num">
                                      <p:cBhvr>
                                        <p:cTn id="44" dur="250" fill="hold"/>
                                        <p:tgtEl>
                                          <p:spTgt spid="58"/>
                                        </p:tgtEl>
                                        <p:attrNameLst>
                                          <p:attrName>ppt_h</p:attrName>
                                        </p:attrNameLst>
                                      </p:cBhvr>
                                      <p:tavLst>
                                        <p:tav tm="0">
                                          <p:val>
                                            <p:fltVal val="0"/>
                                          </p:val>
                                        </p:tav>
                                        <p:tav tm="100000">
                                          <p:val>
                                            <p:strVal val="#ppt_h"/>
                                          </p:val>
                                        </p:tav>
                                      </p:tavLst>
                                    </p:anim>
                                    <p:animEffect transition="in" filter="fade">
                                      <p:cBhvr>
                                        <p:cTn id="45" dur="250"/>
                                        <p:tgtEl>
                                          <p:spTgt spid="58"/>
                                        </p:tgtEl>
                                      </p:cBhvr>
                                    </p:animEffect>
                                  </p:childTnLst>
                                </p:cTn>
                              </p:par>
                            </p:childTnLst>
                          </p:cTn>
                        </p:par>
                        <p:par>
                          <p:cTn id="46" fill="hold">
                            <p:stCondLst>
                              <p:cond delay="1750"/>
                            </p:stCondLst>
                            <p:childTnLst>
                              <p:par>
                                <p:cTn id="47" presetID="53" presetClass="entr" presetSubtype="16" fill="hold" nodeType="afterEffect">
                                  <p:stCondLst>
                                    <p:cond delay="0"/>
                                  </p:stCondLst>
                                  <p:childTnLst>
                                    <p:set>
                                      <p:cBhvr>
                                        <p:cTn id="48" dur="1" fill="hold">
                                          <p:stCondLst>
                                            <p:cond delay="0"/>
                                          </p:stCondLst>
                                        </p:cTn>
                                        <p:tgtEl>
                                          <p:spTgt spid="66"/>
                                        </p:tgtEl>
                                        <p:attrNameLst>
                                          <p:attrName>style.visibility</p:attrName>
                                        </p:attrNameLst>
                                      </p:cBhvr>
                                      <p:to>
                                        <p:strVal val="visible"/>
                                      </p:to>
                                    </p:set>
                                    <p:anim calcmode="lin" valueType="num">
                                      <p:cBhvr>
                                        <p:cTn id="49" dur="250" fill="hold"/>
                                        <p:tgtEl>
                                          <p:spTgt spid="66"/>
                                        </p:tgtEl>
                                        <p:attrNameLst>
                                          <p:attrName>ppt_w</p:attrName>
                                        </p:attrNameLst>
                                      </p:cBhvr>
                                      <p:tavLst>
                                        <p:tav tm="0">
                                          <p:val>
                                            <p:fltVal val="0"/>
                                          </p:val>
                                        </p:tav>
                                        <p:tav tm="100000">
                                          <p:val>
                                            <p:strVal val="#ppt_w"/>
                                          </p:val>
                                        </p:tav>
                                      </p:tavLst>
                                    </p:anim>
                                    <p:anim calcmode="lin" valueType="num">
                                      <p:cBhvr>
                                        <p:cTn id="50" dur="250" fill="hold"/>
                                        <p:tgtEl>
                                          <p:spTgt spid="66"/>
                                        </p:tgtEl>
                                        <p:attrNameLst>
                                          <p:attrName>ppt_h</p:attrName>
                                        </p:attrNameLst>
                                      </p:cBhvr>
                                      <p:tavLst>
                                        <p:tav tm="0">
                                          <p:val>
                                            <p:fltVal val="0"/>
                                          </p:val>
                                        </p:tav>
                                        <p:tav tm="100000">
                                          <p:val>
                                            <p:strVal val="#ppt_h"/>
                                          </p:val>
                                        </p:tav>
                                      </p:tavLst>
                                    </p:anim>
                                    <p:animEffect transition="in" filter="fade">
                                      <p:cBhvr>
                                        <p:cTn id="51" dur="25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 xmlns:a16="http://schemas.microsoft.com/office/drawing/2014/main" id="{4AB35DA7-B53A-8449-B609-2A64E256480C}"/>
              </a:ext>
            </a:extLst>
          </p:cNvPr>
          <p:cNvSpPr/>
          <p:nvPr/>
        </p:nvSpPr>
        <p:spPr>
          <a:xfrm>
            <a:off x="-226437" y="-203521"/>
            <a:ext cx="11273001" cy="4927921"/>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45" name="Title 1">
            <a:extLst>
              <a:ext uri="{FF2B5EF4-FFF2-40B4-BE49-F238E27FC236}">
                <a16:creationId xmlns="" xmlns:a16="http://schemas.microsoft.com/office/drawing/2014/main" id="{2D0EC2B1-F04E-FF46-9016-8AA95DEFC17F}"/>
              </a:ext>
            </a:extLst>
          </p:cNvPr>
          <p:cNvSpPr txBox="1">
            <a:spLocks/>
          </p:cNvSpPr>
          <p:nvPr/>
        </p:nvSpPr>
        <p:spPr>
          <a:xfrm>
            <a:off x="692201" y="611124"/>
            <a:ext cx="11423599" cy="782373"/>
          </a:xfrm>
          <a:prstGeom prst="rect">
            <a:avLst/>
          </a:prstGeom>
        </p:spPr>
        <p:txBody>
          <a:bodyPr/>
          <a:lstStyle>
            <a:lvl1pPr algn="l" defTabSz="1219170" rtl="0" eaLnBrk="1" latinLnBrk="0" hangingPunct="1">
              <a:lnSpc>
                <a:spcPts val="6800"/>
              </a:lnSpc>
              <a:spcBef>
                <a:spcPct val="0"/>
              </a:spcBef>
              <a:buNone/>
              <a:defRPr sz="5500" b="0" i="0" kern="1200">
                <a:solidFill>
                  <a:schemeClr val="tx1"/>
                </a:solidFill>
                <a:latin typeface="Overpass Mono" pitchFamily="49" charset="77"/>
                <a:ea typeface="+mj-ea"/>
                <a:cs typeface="+mj-cs"/>
              </a:defRPr>
            </a:lvl1pPr>
          </a:lstStyle>
          <a:p>
            <a:pPr>
              <a:lnSpc>
                <a:spcPct val="100000"/>
              </a:lnSpc>
            </a:pPr>
            <a:r>
              <a:rPr lang="en-GB" sz="3600" b="1" dirty="0">
                <a:solidFill>
                  <a:schemeClr val="dk1"/>
                </a:solidFill>
                <a:ea typeface="Calibri"/>
                <a:cs typeface="Calibri"/>
                <a:sym typeface="Calibri"/>
              </a:rPr>
              <a:t>Giving away personal data - Cons</a:t>
            </a:r>
          </a:p>
        </p:txBody>
      </p:sp>
      <p:grpSp>
        <p:nvGrpSpPr>
          <p:cNvPr id="15" name="Group 14">
            <a:extLst>
              <a:ext uri="{FF2B5EF4-FFF2-40B4-BE49-F238E27FC236}">
                <a16:creationId xmlns="" xmlns:a16="http://schemas.microsoft.com/office/drawing/2014/main" id="{18295349-A1C5-9D44-9876-9B62A5D8BA9B}"/>
              </a:ext>
            </a:extLst>
          </p:cNvPr>
          <p:cNvGrpSpPr/>
          <p:nvPr/>
        </p:nvGrpSpPr>
        <p:grpSpPr>
          <a:xfrm>
            <a:off x="2465806" y="2471814"/>
            <a:ext cx="11155513" cy="4281677"/>
            <a:chOff x="2465806" y="2471814"/>
            <a:chExt cx="11155513" cy="4281677"/>
          </a:xfrm>
        </p:grpSpPr>
        <p:sp>
          <p:nvSpPr>
            <p:cNvPr id="16" name="Rectangle 15">
              <a:extLst>
                <a:ext uri="{FF2B5EF4-FFF2-40B4-BE49-F238E27FC236}">
                  <a16:creationId xmlns="" xmlns:a16="http://schemas.microsoft.com/office/drawing/2014/main" id="{EA9178BE-BC77-E54B-A6D7-C98B34C19E90}"/>
                </a:ext>
              </a:extLst>
            </p:cNvPr>
            <p:cNvSpPr/>
            <p:nvPr/>
          </p:nvSpPr>
          <p:spPr>
            <a:xfrm>
              <a:off x="2465806" y="2471814"/>
              <a:ext cx="11155513" cy="4281677"/>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 xmlns:a16="http://schemas.microsoft.com/office/drawing/2014/main" id="{7A731137-6FBE-6948-B8A3-9E7CF5B3CEBE}"/>
                </a:ext>
              </a:extLst>
            </p:cNvPr>
            <p:cNvSpPr/>
            <p:nvPr/>
          </p:nvSpPr>
          <p:spPr>
            <a:xfrm>
              <a:off x="2465806" y="2471816"/>
              <a:ext cx="11155513" cy="580104"/>
            </a:xfrm>
            <a:prstGeom prst="rect">
              <a:avLst/>
            </a:prstGeom>
            <a:solidFill>
              <a:srgbClr val="019967"/>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9">
              <a:extLst>
                <a:ext uri="{FF2B5EF4-FFF2-40B4-BE49-F238E27FC236}">
                  <a16:creationId xmlns="" xmlns:a16="http://schemas.microsoft.com/office/drawing/2014/main" id="{2275EE59-B7E2-F64C-A9CF-FDDEBA9EF489}"/>
                </a:ext>
              </a:extLst>
            </p:cNvPr>
            <p:cNvSpPr txBox="1">
              <a:spLocks/>
            </p:cNvSpPr>
            <p:nvPr/>
          </p:nvSpPr>
          <p:spPr>
            <a:xfrm>
              <a:off x="2992726" y="2552364"/>
              <a:ext cx="9709955" cy="499555"/>
            </a:xfrm>
            <a:prstGeom prst="rect">
              <a:avLst/>
            </a:prstGeom>
          </p:spPr>
          <p:txBody>
            <a:bodyPr anchor="ctr"/>
            <a:lstStyle>
              <a:lvl1pPr marL="0" indent="0" algn="ctr" defTabSz="1219170" rtl="0" eaLnBrk="1" latinLnBrk="0" hangingPunct="1">
                <a:lnSpc>
                  <a:spcPct val="90000"/>
                </a:lnSpc>
                <a:spcBef>
                  <a:spcPts val="1200"/>
                </a:spcBef>
                <a:buFont typeface="Calibri" panose="020B0604020202020204" pitchFamily="34" charset="0"/>
                <a:buNone/>
                <a:defRPr sz="4000" b="1" i="0" kern="1200">
                  <a:solidFill>
                    <a:schemeClr val="bg1"/>
                  </a:solidFill>
                  <a:latin typeface="Overpass Mono" pitchFamily="49" charset="77"/>
                  <a:ea typeface="Verdana" panose="020B0604030504040204" pitchFamily="34" charset="0"/>
                  <a:cs typeface="Verdana" panose="020B0604030504040204" pitchFamily="34" charset="0"/>
                </a:defRPr>
              </a:lvl1pPr>
              <a:lvl2pPr marL="0" indent="0" algn="ctr" defTabSz="1219170" rtl="0" eaLnBrk="1" latinLnBrk="0" hangingPunct="1">
                <a:lnSpc>
                  <a:spcPct val="90000"/>
                </a:lnSpc>
                <a:spcBef>
                  <a:spcPts val="1200"/>
                </a:spcBef>
                <a:buFont typeface="Calibri" panose="020B0604020202020204" pitchFamily="34" charset="0"/>
                <a:buNone/>
                <a:defRPr sz="3200" b="1" i="0" kern="1200">
                  <a:solidFill>
                    <a:schemeClr val="bg1"/>
                  </a:solidFill>
                  <a:latin typeface="Verdana" panose="020B0604030504040204" pitchFamily="34" charset="0"/>
                  <a:ea typeface="Verdana" panose="020B0604030504040204" pitchFamily="34" charset="0"/>
                  <a:cs typeface="Verdana" panose="020B0604030504040204" pitchFamily="34" charset="0"/>
                </a:defRPr>
              </a:lvl2pPr>
              <a:lvl3pPr marL="0" indent="0" algn="ctr" defTabSz="1219170" rtl="0" eaLnBrk="1" latinLnBrk="0" hangingPunct="1">
                <a:lnSpc>
                  <a:spcPct val="90000"/>
                </a:lnSpc>
                <a:spcBef>
                  <a:spcPts val="1200"/>
                </a:spcBef>
                <a:buFont typeface="Calibri" panose="020B0604020202020204" pitchFamily="34" charset="0"/>
                <a:buNone/>
                <a:defRPr sz="2800" kern="1200">
                  <a:solidFill>
                    <a:schemeClr val="bg1"/>
                  </a:solidFill>
                  <a:latin typeface="Verdana" panose="020B0604030504040204" pitchFamily="34" charset="0"/>
                  <a:ea typeface="Verdana" panose="020B0604030504040204" pitchFamily="34" charset="0"/>
                  <a:cs typeface="Verdana" panose="020B0604030504040204" pitchFamily="34" charset="0"/>
                </a:defRPr>
              </a:lvl3pPr>
              <a:lvl4pPr marL="0" indent="0" algn="ctr" defTabSz="1219170" rtl="0" eaLnBrk="1" latinLnBrk="0" hangingPunct="1">
                <a:lnSpc>
                  <a:spcPct val="90000"/>
                </a:lnSpc>
                <a:spcBef>
                  <a:spcPts val="1200"/>
                </a:spcBef>
                <a:buFont typeface="Calibri" panose="020B0604020202020204" pitchFamily="34" charset="0"/>
                <a:buNone/>
                <a:defRPr sz="2400" kern="1200">
                  <a:solidFill>
                    <a:schemeClr val="bg1"/>
                  </a:solidFill>
                  <a:latin typeface="Overpass Mono" pitchFamily="49" charset="77"/>
                  <a:ea typeface="Verdana" panose="020B0604030504040204" pitchFamily="34" charset="0"/>
                  <a:cs typeface="Verdana" panose="020B0604030504040204" pitchFamily="34" charset="0"/>
                </a:defRPr>
              </a:lvl4pPr>
              <a:lvl5pPr marL="0" indent="0" algn="ctr" defTabSz="1219170" rtl="0" eaLnBrk="1" latinLnBrk="0" hangingPunct="1">
                <a:lnSpc>
                  <a:spcPct val="90000"/>
                </a:lnSpc>
                <a:spcBef>
                  <a:spcPts val="1200"/>
                </a:spcBef>
                <a:buFont typeface="Calibri" panose="020B0604020202020204" pitchFamily="34" charset="0"/>
                <a:buNone/>
                <a:defRPr sz="2400" kern="1200">
                  <a:solidFill>
                    <a:schemeClr val="bg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r>
                <a:rPr lang="en-GB" sz="2800" dirty="0"/>
                <a:t>Personal data</a:t>
              </a:r>
              <a:endParaRPr lang="en-US" sz="2800" dirty="0"/>
            </a:p>
          </p:txBody>
        </p:sp>
        <p:grpSp>
          <p:nvGrpSpPr>
            <p:cNvPr id="19" name="Group 18">
              <a:extLst>
                <a:ext uri="{FF2B5EF4-FFF2-40B4-BE49-F238E27FC236}">
                  <a16:creationId xmlns="" xmlns:a16="http://schemas.microsoft.com/office/drawing/2014/main" id="{3D75C130-9629-844F-B7A5-86414CFCF48C}"/>
                </a:ext>
              </a:extLst>
            </p:cNvPr>
            <p:cNvGrpSpPr/>
            <p:nvPr/>
          </p:nvGrpSpPr>
          <p:grpSpPr>
            <a:xfrm>
              <a:off x="2588325" y="2559452"/>
              <a:ext cx="366748" cy="366748"/>
              <a:chOff x="2118558" y="2663960"/>
              <a:chExt cx="366748" cy="366748"/>
            </a:xfrm>
          </p:grpSpPr>
          <p:sp>
            <p:nvSpPr>
              <p:cNvPr id="26" name="Rectangle 25">
                <a:extLst>
                  <a:ext uri="{FF2B5EF4-FFF2-40B4-BE49-F238E27FC236}">
                    <a16:creationId xmlns="" xmlns:a16="http://schemas.microsoft.com/office/drawing/2014/main" id="{0C5F5109-2653-CA40-9A39-E4F35353B0AB}"/>
                  </a:ext>
                </a:extLst>
              </p:cNvPr>
              <p:cNvSpPr/>
              <p:nvPr/>
            </p:nvSpPr>
            <p:spPr>
              <a:xfrm>
                <a:off x="2118558" y="2663960"/>
                <a:ext cx="366748" cy="366748"/>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7" name="Straight Connector 26">
                <a:extLst>
                  <a:ext uri="{FF2B5EF4-FFF2-40B4-BE49-F238E27FC236}">
                    <a16:creationId xmlns="" xmlns:a16="http://schemas.microsoft.com/office/drawing/2014/main" id="{AD0874E4-54B0-1F41-A2FD-2465DA9BCB0C}"/>
                  </a:ext>
                </a:extLst>
              </p:cNvPr>
              <p:cNvCxnSpPr>
                <a:cxnSpLocks/>
              </p:cNvCxnSpPr>
              <p:nvPr/>
            </p:nvCxnSpPr>
            <p:spPr>
              <a:xfrm>
                <a:off x="2210245" y="2847334"/>
                <a:ext cx="183374" cy="0"/>
              </a:xfrm>
              <a:prstGeom prst="line">
                <a:avLst/>
              </a:prstGeom>
              <a:ln w="28575">
                <a:solidFill>
                  <a:srgbClr val="019967"/>
                </a:solidFill>
              </a:ln>
            </p:spPr>
            <p:style>
              <a:lnRef idx="1">
                <a:schemeClr val="accent1"/>
              </a:lnRef>
              <a:fillRef idx="0">
                <a:schemeClr val="accent1"/>
              </a:fillRef>
              <a:effectRef idx="0">
                <a:schemeClr val="accent1"/>
              </a:effectRef>
              <a:fontRef idx="minor">
                <a:schemeClr val="tx1"/>
              </a:fontRef>
            </p:style>
          </p:cxnSp>
        </p:grpSp>
        <p:grpSp>
          <p:nvGrpSpPr>
            <p:cNvPr id="20" name="Group 19">
              <a:extLst>
                <a:ext uri="{FF2B5EF4-FFF2-40B4-BE49-F238E27FC236}">
                  <a16:creationId xmlns="" xmlns:a16="http://schemas.microsoft.com/office/drawing/2014/main" id="{FF4D63FE-B9B1-7A4F-BE2E-A1D51950BCBF}"/>
                </a:ext>
              </a:extLst>
            </p:cNvPr>
            <p:cNvGrpSpPr/>
            <p:nvPr/>
          </p:nvGrpSpPr>
          <p:grpSpPr>
            <a:xfrm>
              <a:off x="12721193" y="2565426"/>
              <a:ext cx="776902" cy="366748"/>
              <a:chOff x="10581098" y="2669934"/>
              <a:chExt cx="776902" cy="366748"/>
            </a:xfrm>
          </p:grpSpPr>
          <p:sp>
            <p:nvSpPr>
              <p:cNvPr id="22" name="Rectangle 21">
                <a:extLst>
                  <a:ext uri="{FF2B5EF4-FFF2-40B4-BE49-F238E27FC236}">
                    <a16:creationId xmlns="" xmlns:a16="http://schemas.microsoft.com/office/drawing/2014/main" id="{B67401C4-C708-FD4A-B77B-988976357C2A}"/>
                  </a:ext>
                </a:extLst>
              </p:cNvPr>
              <p:cNvSpPr/>
              <p:nvPr/>
            </p:nvSpPr>
            <p:spPr>
              <a:xfrm>
                <a:off x="10581098" y="2669934"/>
                <a:ext cx="366748" cy="366748"/>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 xmlns:a16="http://schemas.microsoft.com/office/drawing/2014/main" id="{B3E61D26-43E0-D84F-B229-4433EDB80F6D}"/>
                  </a:ext>
                </a:extLst>
              </p:cNvPr>
              <p:cNvSpPr/>
              <p:nvPr/>
            </p:nvSpPr>
            <p:spPr>
              <a:xfrm>
                <a:off x="10991252" y="2669934"/>
                <a:ext cx="366748" cy="366748"/>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riangle 23">
                <a:extLst>
                  <a:ext uri="{FF2B5EF4-FFF2-40B4-BE49-F238E27FC236}">
                    <a16:creationId xmlns="" xmlns:a16="http://schemas.microsoft.com/office/drawing/2014/main" id="{0D0612A7-E1E7-0342-ACA8-16E96084D4A5}"/>
                  </a:ext>
                </a:extLst>
              </p:cNvPr>
              <p:cNvSpPr/>
              <p:nvPr/>
            </p:nvSpPr>
            <p:spPr>
              <a:xfrm>
                <a:off x="11095639" y="2802679"/>
                <a:ext cx="157973" cy="101259"/>
              </a:xfrm>
              <a:prstGeom prst="triangl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riangle 24">
                <a:extLst>
                  <a:ext uri="{FF2B5EF4-FFF2-40B4-BE49-F238E27FC236}">
                    <a16:creationId xmlns="" xmlns:a16="http://schemas.microsoft.com/office/drawing/2014/main" id="{06753039-13F9-3C4A-93B2-13B67319FD74}"/>
                  </a:ext>
                </a:extLst>
              </p:cNvPr>
              <p:cNvSpPr/>
              <p:nvPr/>
            </p:nvSpPr>
            <p:spPr>
              <a:xfrm rot="10800000">
                <a:off x="10685485" y="2802679"/>
                <a:ext cx="157973" cy="101259"/>
              </a:xfrm>
              <a:prstGeom prst="triangl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Text Placeholder 12">
              <a:extLst>
                <a:ext uri="{FF2B5EF4-FFF2-40B4-BE49-F238E27FC236}">
                  <a16:creationId xmlns="" xmlns:a16="http://schemas.microsoft.com/office/drawing/2014/main" id="{50ABCDBA-1868-E44B-AC04-1507F0535022}"/>
                </a:ext>
              </a:extLst>
            </p:cNvPr>
            <p:cNvSpPr txBox="1">
              <a:spLocks/>
            </p:cNvSpPr>
            <p:nvPr/>
          </p:nvSpPr>
          <p:spPr>
            <a:xfrm>
              <a:off x="3083512" y="4192410"/>
              <a:ext cx="10068768" cy="1689531"/>
            </a:xfrm>
            <a:prstGeom prst="rect">
              <a:avLst/>
            </a:prstGeom>
          </p:spPr>
          <p:txBody>
            <a:bodyPr/>
            <a:lst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pPr>
                <a:lnSpc>
                  <a:spcPct val="100000"/>
                </a:lnSpc>
                <a:spcBef>
                  <a:spcPts val="0"/>
                </a:spcBef>
              </a:pPr>
              <a:r>
                <a:rPr lang="en-GB" sz="2400" dirty="0">
                  <a:solidFill>
                    <a:srgbClr val="019967"/>
                  </a:solidFill>
                </a:rPr>
                <a:t>Discuss:</a:t>
              </a:r>
            </a:p>
            <a:p>
              <a:pPr>
                <a:lnSpc>
                  <a:spcPct val="100000"/>
                </a:lnSpc>
                <a:spcBef>
                  <a:spcPts val="0"/>
                </a:spcBef>
              </a:pPr>
              <a:endParaRPr lang="en-GB" sz="2400" b="0" dirty="0">
                <a:solidFill>
                  <a:srgbClr val="019967"/>
                </a:solidFill>
              </a:endParaRPr>
            </a:p>
            <a:p>
              <a:pPr>
                <a:lnSpc>
                  <a:spcPct val="100000"/>
                </a:lnSpc>
                <a:spcBef>
                  <a:spcPts val="0"/>
                </a:spcBef>
              </a:pPr>
              <a:r>
                <a:rPr lang="en-GB" sz="2400" b="0" dirty="0">
                  <a:solidFill>
                    <a:srgbClr val="019967"/>
                  </a:solidFill>
                </a:rPr>
                <a:t>What might be the cons of giving away personal data?</a:t>
              </a:r>
            </a:p>
          </p:txBody>
        </p:sp>
      </p:grpSp>
    </p:spTree>
    <p:extLst>
      <p:ext uri="{BB962C8B-B14F-4D97-AF65-F5344CB8AC3E}">
        <p14:creationId xmlns:p14="http://schemas.microsoft.com/office/powerpoint/2010/main" val="2814693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Group 58">
            <a:extLst>
              <a:ext uri="{FF2B5EF4-FFF2-40B4-BE49-F238E27FC236}">
                <a16:creationId xmlns="" xmlns:a16="http://schemas.microsoft.com/office/drawing/2014/main" id="{6CB062C9-D368-F344-B621-127654D65E3B}"/>
              </a:ext>
            </a:extLst>
          </p:cNvPr>
          <p:cNvGrpSpPr/>
          <p:nvPr/>
        </p:nvGrpSpPr>
        <p:grpSpPr>
          <a:xfrm>
            <a:off x="-226437" y="-203521"/>
            <a:ext cx="13847756" cy="6957012"/>
            <a:chOff x="-226437" y="-203521"/>
            <a:chExt cx="13847756" cy="6957012"/>
          </a:xfrm>
        </p:grpSpPr>
        <p:sp>
          <p:nvSpPr>
            <p:cNvPr id="60" name="Rectangle 59">
              <a:extLst>
                <a:ext uri="{FF2B5EF4-FFF2-40B4-BE49-F238E27FC236}">
                  <a16:creationId xmlns="" xmlns:a16="http://schemas.microsoft.com/office/drawing/2014/main" id="{2C93A27C-1C75-354F-9893-EC1A2067D8F8}"/>
                </a:ext>
              </a:extLst>
            </p:cNvPr>
            <p:cNvSpPr/>
            <p:nvPr/>
          </p:nvSpPr>
          <p:spPr>
            <a:xfrm>
              <a:off x="-226437" y="-203521"/>
              <a:ext cx="11273001" cy="4927921"/>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61" name="Title 1">
              <a:extLst>
                <a:ext uri="{FF2B5EF4-FFF2-40B4-BE49-F238E27FC236}">
                  <a16:creationId xmlns="" xmlns:a16="http://schemas.microsoft.com/office/drawing/2014/main" id="{7AC1D82D-8BB4-FB4E-B3F1-E9BB77AAFF0A}"/>
                </a:ext>
              </a:extLst>
            </p:cNvPr>
            <p:cNvSpPr txBox="1">
              <a:spLocks/>
            </p:cNvSpPr>
            <p:nvPr/>
          </p:nvSpPr>
          <p:spPr>
            <a:xfrm>
              <a:off x="692201" y="611124"/>
              <a:ext cx="11423599" cy="782373"/>
            </a:xfrm>
            <a:prstGeom prst="rect">
              <a:avLst/>
            </a:prstGeom>
          </p:spPr>
          <p:txBody>
            <a:bodyPr/>
            <a:lstStyle>
              <a:lvl1pPr algn="l" defTabSz="1219170" rtl="0" eaLnBrk="1" latinLnBrk="0" hangingPunct="1">
                <a:lnSpc>
                  <a:spcPts val="6800"/>
                </a:lnSpc>
                <a:spcBef>
                  <a:spcPct val="0"/>
                </a:spcBef>
                <a:buNone/>
                <a:defRPr sz="5500" b="0" i="0" kern="1200">
                  <a:solidFill>
                    <a:schemeClr val="tx1"/>
                  </a:solidFill>
                  <a:latin typeface="Overpass Mono" pitchFamily="49" charset="77"/>
                  <a:ea typeface="+mj-ea"/>
                  <a:cs typeface="+mj-cs"/>
                </a:defRPr>
              </a:lvl1pPr>
            </a:lstStyle>
            <a:p>
              <a:pPr>
                <a:lnSpc>
                  <a:spcPct val="100000"/>
                </a:lnSpc>
              </a:pPr>
              <a:r>
                <a:rPr lang="en-GB" sz="3600" b="1" dirty="0">
                  <a:solidFill>
                    <a:schemeClr val="dk1"/>
                  </a:solidFill>
                  <a:ea typeface="Calibri"/>
                  <a:cs typeface="Calibri"/>
                  <a:sym typeface="Calibri"/>
                </a:rPr>
                <a:t>Giving away personal data - Cons</a:t>
              </a:r>
            </a:p>
          </p:txBody>
        </p:sp>
        <p:grpSp>
          <p:nvGrpSpPr>
            <p:cNvPr id="62" name="Group 61">
              <a:extLst>
                <a:ext uri="{FF2B5EF4-FFF2-40B4-BE49-F238E27FC236}">
                  <a16:creationId xmlns="" xmlns:a16="http://schemas.microsoft.com/office/drawing/2014/main" id="{FF433687-5017-414F-AE5F-9E3C5375EED4}"/>
                </a:ext>
              </a:extLst>
            </p:cNvPr>
            <p:cNvGrpSpPr/>
            <p:nvPr/>
          </p:nvGrpSpPr>
          <p:grpSpPr>
            <a:xfrm>
              <a:off x="2465806" y="2471814"/>
              <a:ext cx="11155513" cy="4281677"/>
              <a:chOff x="2465806" y="2471814"/>
              <a:chExt cx="11155513" cy="4281677"/>
            </a:xfrm>
          </p:grpSpPr>
          <p:sp>
            <p:nvSpPr>
              <p:cNvPr id="63" name="Rectangle 62">
                <a:extLst>
                  <a:ext uri="{FF2B5EF4-FFF2-40B4-BE49-F238E27FC236}">
                    <a16:creationId xmlns="" xmlns:a16="http://schemas.microsoft.com/office/drawing/2014/main" id="{BA25DE37-B3C9-EE4C-BDF5-BAE97117005D}"/>
                  </a:ext>
                </a:extLst>
              </p:cNvPr>
              <p:cNvSpPr/>
              <p:nvPr/>
            </p:nvSpPr>
            <p:spPr>
              <a:xfrm>
                <a:off x="2465806" y="2471814"/>
                <a:ext cx="11155513" cy="4281677"/>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4" name="Rectangle 63">
                <a:extLst>
                  <a:ext uri="{FF2B5EF4-FFF2-40B4-BE49-F238E27FC236}">
                    <a16:creationId xmlns="" xmlns:a16="http://schemas.microsoft.com/office/drawing/2014/main" id="{C36B1055-94B5-9742-B11F-C9FEEAB8B2AC}"/>
                  </a:ext>
                </a:extLst>
              </p:cNvPr>
              <p:cNvSpPr/>
              <p:nvPr/>
            </p:nvSpPr>
            <p:spPr>
              <a:xfrm>
                <a:off x="2465806" y="2471816"/>
                <a:ext cx="11155513" cy="580104"/>
              </a:xfrm>
              <a:prstGeom prst="rect">
                <a:avLst/>
              </a:prstGeom>
              <a:solidFill>
                <a:srgbClr val="019967"/>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Text Placeholder 9">
                <a:extLst>
                  <a:ext uri="{FF2B5EF4-FFF2-40B4-BE49-F238E27FC236}">
                    <a16:creationId xmlns="" xmlns:a16="http://schemas.microsoft.com/office/drawing/2014/main" id="{8F21797A-1D5A-E24D-A6D1-CC9EDA0136BE}"/>
                  </a:ext>
                </a:extLst>
              </p:cNvPr>
              <p:cNvSpPr txBox="1">
                <a:spLocks/>
              </p:cNvSpPr>
              <p:nvPr/>
            </p:nvSpPr>
            <p:spPr>
              <a:xfrm>
                <a:off x="2992726" y="2552364"/>
                <a:ext cx="9709955" cy="499555"/>
              </a:xfrm>
              <a:prstGeom prst="rect">
                <a:avLst/>
              </a:prstGeom>
            </p:spPr>
            <p:txBody>
              <a:bodyPr anchor="ctr"/>
              <a:lstStyle>
                <a:lvl1pPr marL="0" indent="0" algn="ctr" defTabSz="1219170" rtl="0" eaLnBrk="1" latinLnBrk="0" hangingPunct="1">
                  <a:lnSpc>
                    <a:spcPct val="90000"/>
                  </a:lnSpc>
                  <a:spcBef>
                    <a:spcPts val="1200"/>
                  </a:spcBef>
                  <a:buFont typeface="Calibri" panose="020B0604020202020204" pitchFamily="34" charset="0"/>
                  <a:buNone/>
                  <a:defRPr sz="4000" b="1" i="0" kern="1200">
                    <a:solidFill>
                      <a:schemeClr val="bg1"/>
                    </a:solidFill>
                    <a:latin typeface="Overpass Mono" pitchFamily="49" charset="77"/>
                    <a:ea typeface="Verdana" panose="020B0604030504040204" pitchFamily="34" charset="0"/>
                    <a:cs typeface="Verdana" panose="020B0604030504040204" pitchFamily="34" charset="0"/>
                  </a:defRPr>
                </a:lvl1pPr>
                <a:lvl2pPr marL="0" indent="0" algn="ctr" defTabSz="1219170" rtl="0" eaLnBrk="1" latinLnBrk="0" hangingPunct="1">
                  <a:lnSpc>
                    <a:spcPct val="90000"/>
                  </a:lnSpc>
                  <a:spcBef>
                    <a:spcPts val="1200"/>
                  </a:spcBef>
                  <a:buFont typeface="Calibri" panose="020B0604020202020204" pitchFamily="34" charset="0"/>
                  <a:buNone/>
                  <a:defRPr sz="3200" b="1" i="0" kern="1200">
                    <a:solidFill>
                      <a:schemeClr val="bg1"/>
                    </a:solidFill>
                    <a:latin typeface="Verdana" panose="020B0604030504040204" pitchFamily="34" charset="0"/>
                    <a:ea typeface="Verdana" panose="020B0604030504040204" pitchFamily="34" charset="0"/>
                    <a:cs typeface="Verdana" panose="020B0604030504040204" pitchFamily="34" charset="0"/>
                  </a:defRPr>
                </a:lvl2pPr>
                <a:lvl3pPr marL="0" indent="0" algn="ctr" defTabSz="1219170" rtl="0" eaLnBrk="1" latinLnBrk="0" hangingPunct="1">
                  <a:lnSpc>
                    <a:spcPct val="90000"/>
                  </a:lnSpc>
                  <a:spcBef>
                    <a:spcPts val="1200"/>
                  </a:spcBef>
                  <a:buFont typeface="Calibri" panose="020B0604020202020204" pitchFamily="34" charset="0"/>
                  <a:buNone/>
                  <a:defRPr sz="2800" kern="1200">
                    <a:solidFill>
                      <a:schemeClr val="bg1"/>
                    </a:solidFill>
                    <a:latin typeface="Verdana" panose="020B0604030504040204" pitchFamily="34" charset="0"/>
                    <a:ea typeface="Verdana" panose="020B0604030504040204" pitchFamily="34" charset="0"/>
                    <a:cs typeface="Verdana" panose="020B0604030504040204" pitchFamily="34" charset="0"/>
                  </a:defRPr>
                </a:lvl3pPr>
                <a:lvl4pPr marL="0" indent="0" algn="ctr" defTabSz="1219170" rtl="0" eaLnBrk="1" latinLnBrk="0" hangingPunct="1">
                  <a:lnSpc>
                    <a:spcPct val="90000"/>
                  </a:lnSpc>
                  <a:spcBef>
                    <a:spcPts val="1200"/>
                  </a:spcBef>
                  <a:buFont typeface="Calibri" panose="020B0604020202020204" pitchFamily="34" charset="0"/>
                  <a:buNone/>
                  <a:defRPr sz="2400" kern="1200">
                    <a:solidFill>
                      <a:schemeClr val="bg1"/>
                    </a:solidFill>
                    <a:latin typeface="Overpass Mono" pitchFamily="49" charset="77"/>
                    <a:ea typeface="Verdana" panose="020B0604030504040204" pitchFamily="34" charset="0"/>
                    <a:cs typeface="Verdana" panose="020B0604030504040204" pitchFamily="34" charset="0"/>
                  </a:defRPr>
                </a:lvl4pPr>
                <a:lvl5pPr marL="0" indent="0" algn="ctr" defTabSz="1219170" rtl="0" eaLnBrk="1" latinLnBrk="0" hangingPunct="1">
                  <a:lnSpc>
                    <a:spcPct val="90000"/>
                  </a:lnSpc>
                  <a:spcBef>
                    <a:spcPts val="1200"/>
                  </a:spcBef>
                  <a:buFont typeface="Calibri" panose="020B0604020202020204" pitchFamily="34" charset="0"/>
                  <a:buNone/>
                  <a:defRPr sz="2400" kern="1200">
                    <a:solidFill>
                      <a:schemeClr val="bg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r>
                  <a:rPr lang="en-GB" sz="2800" dirty="0"/>
                  <a:t>Personal data</a:t>
                </a:r>
                <a:endParaRPr lang="en-US" sz="2800" dirty="0"/>
              </a:p>
            </p:txBody>
          </p:sp>
          <p:grpSp>
            <p:nvGrpSpPr>
              <p:cNvPr id="66" name="Group 65">
                <a:extLst>
                  <a:ext uri="{FF2B5EF4-FFF2-40B4-BE49-F238E27FC236}">
                    <a16:creationId xmlns="" xmlns:a16="http://schemas.microsoft.com/office/drawing/2014/main" id="{49788358-7617-2841-9166-5F3ED81F4E03}"/>
                  </a:ext>
                </a:extLst>
              </p:cNvPr>
              <p:cNvGrpSpPr/>
              <p:nvPr/>
            </p:nvGrpSpPr>
            <p:grpSpPr>
              <a:xfrm>
                <a:off x="2588325" y="2559452"/>
                <a:ext cx="366748" cy="366748"/>
                <a:chOff x="2118558" y="2663960"/>
                <a:chExt cx="366748" cy="366748"/>
              </a:xfrm>
            </p:grpSpPr>
            <p:sp>
              <p:nvSpPr>
                <p:cNvPr id="73" name="Rectangle 72">
                  <a:extLst>
                    <a:ext uri="{FF2B5EF4-FFF2-40B4-BE49-F238E27FC236}">
                      <a16:creationId xmlns="" xmlns:a16="http://schemas.microsoft.com/office/drawing/2014/main" id="{FD7E3A16-4A8D-EE41-A446-BD9722D7B960}"/>
                    </a:ext>
                  </a:extLst>
                </p:cNvPr>
                <p:cNvSpPr/>
                <p:nvPr/>
              </p:nvSpPr>
              <p:spPr>
                <a:xfrm>
                  <a:off x="2118558" y="2663960"/>
                  <a:ext cx="366748" cy="366748"/>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74" name="Straight Connector 73">
                  <a:extLst>
                    <a:ext uri="{FF2B5EF4-FFF2-40B4-BE49-F238E27FC236}">
                      <a16:creationId xmlns="" xmlns:a16="http://schemas.microsoft.com/office/drawing/2014/main" id="{DF39EED6-A5DC-BC4B-B6C3-FBF3D55CCCE5}"/>
                    </a:ext>
                  </a:extLst>
                </p:cNvPr>
                <p:cNvCxnSpPr>
                  <a:cxnSpLocks/>
                </p:cNvCxnSpPr>
                <p:nvPr/>
              </p:nvCxnSpPr>
              <p:spPr>
                <a:xfrm>
                  <a:off x="2210245" y="2847334"/>
                  <a:ext cx="183374" cy="0"/>
                </a:xfrm>
                <a:prstGeom prst="line">
                  <a:avLst/>
                </a:prstGeom>
                <a:ln w="28575">
                  <a:solidFill>
                    <a:srgbClr val="019967"/>
                  </a:solidFill>
                </a:ln>
              </p:spPr>
              <p:style>
                <a:lnRef idx="1">
                  <a:schemeClr val="accent1"/>
                </a:lnRef>
                <a:fillRef idx="0">
                  <a:schemeClr val="accent1"/>
                </a:fillRef>
                <a:effectRef idx="0">
                  <a:schemeClr val="accent1"/>
                </a:effectRef>
                <a:fontRef idx="minor">
                  <a:schemeClr val="tx1"/>
                </a:fontRef>
              </p:style>
            </p:cxnSp>
          </p:grpSp>
          <p:grpSp>
            <p:nvGrpSpPr>
              <p:cNvPr id="67" name="Group 66">
                <a:extLst>
                  <a:ext uri="{FF2B5EF4-FFF2-40B4-BE49-F238E27FC236}">
                    <a16:creationId xmlns="" xmlns:a16="http://schemas.microsoft.com/office/drawing/2014/main" id="{57FA2A2B-1338-0341-B8B7-1B991C061E1A}"/>
                  </a:ext>
                </a:extLst>
              </p:cNvPr>
              <p:cNvGrpSpPr/>
              <p:nvPr/>
            </p:nvGrpSpPr>
            <p:grpSpPr>
              <a:xfrm>
                <a:off x="12721193" y="2565426"/>
                <a:ext cx="776902" cy="366748"/>
                <a:chOff x="10581098" y="2669934"/>
                <a:chExt cx="776902" cy="366748"/>
              </a:xfrm>
            </p:grpSpPr>
            <p:sp>
              <p:nvSpPr>
                <p:cNvPr id="69" name="Rectangle 68">
                  <a:extLst>
                    <a:ext uri="{FF2B5EF4-FFF2-40B4-BE49-F238E27FC236}">
                      <a16:creationId xmlns="" xmlns:a16="http://schemas.microsoft.com/office/drawing/2014/main" id="{8D7C792E-6BDC-FA41-A802-C7046E146224}"/>
                    </a:ext>
                  </a:extLst>
                </p:cNvPr>
                <p:cNvSpPr/>
                <p:nvPr/>
              </p:nvSpPr>
              <p:spPr>
                <a:xfrm>
                  <a:off x="10581098" y="2669934"/>
                  <a:ext cx="366748" cy="366748"/>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a:extLst>
                    <a:ext uri="{FF2B5EF4-FFF2-40B4-BE49-F238E27FC236}">
                      <a16:creationId xmlns="" xmlns:a16="http://schemas.microsoft.com/office/drawing/2014/main" id="{3455E59B-66A4-0D42-90D1-CA21BB516EC1}"/>
                    </a:ext>
                  </a:extLst>
                </p:cNvPr>
                <p:cNvSpPr/>
                <p:nvPr/>
              </p:nvSpPr>
              <p:spPr>
                <a:xfrm>
                  <a:off x="10991252" y="2669934"/>
                  <a:ext cx="366748" cy="366748"/>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Triangle 70">
                  <a:extLst>
                    <a:ext uri="{FF2B5EF4-FFF2-40B4-BE49-F238E27FC236}">
                      <a16:creationId xmlns="" xmlns:a16="http://schemas.microsoft.com/office/drawing/2014/main" id="{57351BE7-ABDD-5746-91FD-874BBB940103}"/>
                    </a:ext>
                  </a:extLst>
                </p:cNvPr>
                <p:cNvSpPr/>
                <p:nvPr/>
              </p:nvSpPr>
              <p:spPr>
                <a:xfrm>
                  <a:off x="11095639" y="2802679"/>
                  <a:ext cx="157973" cy="101259"/>
                </a:xfrm>
                <a:prstGeom prst="triangl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Triangle 71">
                  <a:extLst>
                    <a:ext uri="{FF2B5EF4-FFF2-40B4-BE49-F238E27FC236}">
                      <a16:creationId xmlns="" xmlns:a16="http://schemas.microsoft.com/office/drawing/2014/main" id="{ED68506B-9C23-CB40-8568-B2492E18556D}"/>
                    </a:ext>
                  </a:extLst>
                </p:cNvPr>
                <p:cNvSpPr/>
                <p:nvPr/>
              </p:nvSpPr>
              <p:spPr>
                <a:xfrm rot="10800000">
                  <a:off x="10685485" y="2802679"/>
                  <a:ext cx="157973" cy="101259"/>
                </a:xfrm>
                <a:prstGeom prst="triangl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8" name="Text Placeholder 12">
                <a:extLst>
                  <a:ext uri="{FF2B5EF4-FFF2-40B4-BE49-F238E27FC236}">
                    <a16:creationId xmlns="" xmlns:a16="http://schemas.microsoft.com/office/drawing/2014/main" id="{340D7AA3-DA76-A64F-A486-DF272413D5EC}"/>
                  </a:ext>
                </a:extLst>
              </p:cNvPr>
              <p:cNvSpPr txBox="1">
                <a:spLocks/>
              </p:cNvSpPr>
              <p:nvPr/>
            </p:nvSpPr>
            <p:spPr>
              <a:xfrm>
                <a:off x="3083512" y="4192410"/>
                <a:ext cx="10068768" cy="1689531"/>
              </a:xfrm>
              <a:prstGeom prst="rect">
                <a:avLst/>
              </a:prstGeom>
            </p:spPr>
            <p:txBody>
              <a:bodyPr/>
              <a:lst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pPr>
                  <a:lnSpc>
                    <a:spcPct val="100000"/>
                  </a:lnSpc>
                  <a:spcBef>
                    <a:spcPts val="0"/>
                  </a:spcBef>
                </a:pPr>
                <a:r>
                  <a:rPr lang="en-GB" sz="2400" dirty="0">
                    <a:solidFill>
                      <a:srgbClr val="019967"/>
                    </a:solidFill>
                  </a:rPr>
                  <a:t>Discuss:</a:t>
                </a:r>
              </a:p>
              <a:p>
                <a:pPr>
                  <a:lnSpc>
                    <a:spcPct val="100000"/>
                  </a:lnSpc>
                  <a:spcBef>
                    <a:spcPts val="0"/>
                  </a:spcBef>
                </a:pPr>
                <a:endParaRPr lang="en-GB" sz="2400" b="0" dirty="0">
                  <a:solidFill>
                    <a:srgbClr val="019967"/>
                  </a:solidFill>
                </a:endParaRPr>
              </a:p>
              <a:p>
                <a:pPr>
                  <a:lnSpc>
                    <a:spcPct val="100000"/>
                  </a:lnSpc>
                  <a:spcBef>
                    <a:spcPts val="0"/>
                  </a:spcBef>
                </a:pPr>
                <a:r>
                  <a:rPr lang="en-GB" sz="2400" b="0" dirty="0">
                    <a:solidFill>
                      <a:srgbClr val="019967"/>
                    </a:solidFill>
                  </a:rPr>
                  <a:t>What might be the cons of giving away personal data?</a:t>
                </a:r>
              </a:p>
            </p:txBody>
          </p:sp>
        </p:grpSp>
      </p:grpSp>
      <p:sp>
        <p:nvSpPr>
          <p:cNvPr id="29" name="Rectangle 28">
            <a:extLst>
              <a:ext uri="{FF2B5EF4-FFF2-40B4-BE49-F238E27FC236}">
                <a16:creationId xmlns="" xmlns:a16="http://schemas.microsoft.com/office/drawing/2014/main" id="{6F23BD33-DEDC-F148-B8DD-3C3B71BAEAD3}"/>
              </a:ext>
            </a:extLst>
          </p:cNvPr>
          <p:cNvSpPr/>
          <p:nvPr/>
        </p:nvSpPr>
        <p:spPr>
          <a:xfrm>
            <a:off x="0" y="0"/>
            <a:ext cx="16257588" cy="9144000"/>
          </a:xfrm>
          <a:prstGeom prst="rect">
            <a:avLst/>
          </a:prstGeom>
          <a:solidFill>
            <a:srgbClr val="F6E24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0" name="Group 29">
            <a:extLst>
              <a:ext uri="{FF2B5EF4-FFF2-40B4-BE49-F238E27FC236}">
                <a16:creationId xmlns="" xmlns:a16="http://schemas.microsoft.com/office/drawing/2014/main" id="{AB1DB478-50F5-9142-8BF0-1166BAD8EF98}"/>
              </a:ext>
            </a:extLst>
          </p:cNvPr>
          <p:cNvGrpSpPr/>
          <p:nvPr/>
        </p:nvGrpSpPr>
        <p:grpSpPr>
          <a:xfrm>
            <a:off x="750242" y="1970561"/>
            <a:ext cx="4783675" cy="4898144"/>
            <a:chOff x="3169770" y="4990838"/>
            <a:chExt cx="4783675" cy="4898144"/>
          </a:xfrm>
        </p:grpSpPr>
        <p:sp>
          <p:nvSpPr>
            <p:cNvPr id="31" name="Rectangle 30">
              <a:extLst>
                <a:ext uri="{FF2B5EF4-FFF2-40B4-BE49-F238E27FC236}">
                  <a16:creationId xmlns="" xmlns:a16="http://schemas.microsoft.com/office/drawing/2014/main" id="{5D6CD25D-0EEA-854C-BA65-8178B4D2B3F1}"/>
                </a:ext>
              </a:extLst>
            </p:cNvPr>
            <p:cNvSpPr/>
            <p:nvPr/>
          </p:nvSpPr>
          <p:spPr>
            <a:xfrm>
              <a:off x="3169770" y="5295572"/>
              <a:ext cx="4433165" cy="4593410"/>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t>z</a:t>
              </a:r>
            </a:p>
          </p:txBody>
        </p:sp>
        <p:pic>
          <p:nvPicPr>
            <p:cNvPr id="32" name="Picture 31">
              <a:extLst>
                <a:ext uri="{FF2B5EF4-FFF2-40B4-BE49-F238E27FC236}">
                  <a16:creationId xmlns="" xmlns:a16="http://schemas.microsoft.com/office/drawing/2014/main" id="{2410B3AB-CB1F-364E-96EF-788CD26CD319}"/>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343977" y="4990838"/>
              <a:ext cx="609468" cy="609468"/>
            </a:xfrm>
            <a:prstGeom prst="rect">
              <a:avLst/>
            </a:prstGeom>
          </p:spPr>
        </p:pic>
        <p:sp>
          <p:nvSpPr>
            <p:cNvPr id="33" name="Title 1">
              <a:extLst>
                <a:ext uri="{FF2B5EF4-FFF2-40B4-BE49-F238E27FC236}">
                  <a16:creationId xmlns="" xmlns:a16="http://schemas.microsoft.com/office/drawing/2014/main" id="{CAB63347-7280-CF42-B078-AD60AF2927A3}"/>
                </a:ext>
              </a:extLst>
            </p:cNvPr>
            <p:cNvSpPr txBox="1">
              <a:spLocks/>
            </p:cNvSpPr>
            <p:nvPr/>
          </p:nvSpPr>
          <p:spPr>
            <a:xfrm>
              <a:off x="3868790" y="5711107"/>
              <a:ext cx="3041272" cy="3796206"/>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nSpc>
                  <a:spcPct val="100000"/>
                </a:lnSpc>
              </a:pPr>
              <a:r>
                <a:rPr lang="en-US" sz="2400" spc="-150" dirty="0">
                  <a:solidFill>
                    <a:srgbClr val="791D7E"/>
                  </a:solidFill>
                  <a:latin typeface="Overpass Mono" pitchFamily="49" charset="77"/>
                </a:rPr>
                <a:t>Sometimes our personal data can be used in ways we don’t expect or don’t even know about.</a:t>
              </a:r>
            </a:p>
          </p:txBody>
        </p:sp>
      </p:grpSp>
      <p:grpSp>
        <p:nvGrpSpPr>
          <p:cNvPr id="34" name="Group 33">
            <a:extLst>
              <a:ext uri="{FF2B5EF4-FFF2-40B4-BE49-F238E27FC236}">
                <a16:creationId xmlns="" xmlns:a16="http://schemas.microsoft.com/office/drawing/2014/main" id="{6B14DF19-C051-5A4A-8CE1-B49C12041223}"/>
              </a:ext>
            </a:extLst>
          </p:cNvPr>
          <p:cNvGrpSpPr/>
          <p:nvPr/>
        </p:nvGrpSpPr>
        <p:grpSpPr>
          <a:xfrm>
            <a:off x="5802250" y="1970561"/>
            <a:ext cx="4783675" cy="4898144"/>
            <a:chOff x="3169770" y="4990838"/>
            <a:chExt cx="4783675" cy="4898144"/>
          </a:xfrm>
        </p:grpSpPr>
        <p:sp>
          <p:nvSpPr>
            <p:cNvPr id="35" name="Rectangle 34">
              <a:extLst>
                <a:ext uri="{FF2B5EF4-FFF2-40B4-BE49-F238E27FC236}">
                  <a16:creationId xmlns="" xmlns:a16="http://schemas.microsoft.com/office/drawing/2014/main" id="{00E58861-4BFC-2546-A597-66330D2FC3EA}"/>
                </a:ext>
              </a:extLst>
            </p:cNvPr>
            <p:cNvSpPr/>
            <p:nvPr/>
          </p:nvSpPr>
          <p:spPr>
            <a:xfrm>
              <a:off x="3169770" y="5295572"/>
              <a:ext cx="4433165" cy="4593410"/>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t>z</a:t>
              </a:r>
            </a:p>
          </p:txBody>
        </p:sp>
        <p:pic>
          <p:nvPicPr>
            <p:cNvPr id="36" name="Picture 35">
              <a:extLst>
                <a:ext uri="{FF2B5EF4-FFF2-40B4-BE49-F238E27FC236}">
                  <a16:creationId xmlns="" xmlns:a16="http://schemas.microsoft.com/office/drawing/2014/main" id="{D2D63C80-5960-FF4B-831A-9AE546EF481E}"/>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343977" y="4990838"/>
              <a:ext cx="609468" cy="609468"/>
            </a:xfrm>
            <a:prstGeom prst="rect">
              <a:avLst/>
            </a:prstGeom>
          </p:spPr>
        </p:pic>
        <p:sp>
          <p:nvSpPr>
            <p:cNvPr id="37" name="Title 1">
              <a:extLst>
                <a:ext uri="{FF2B5EF4-FFF2-40B4-BE49-F238E27FC236}">
                  <a16:creationId xmlns="" xmlns:a16="http://schemas.microsoft.com/office/drawing/2014/main" id="{EF4C1B07-BCF9-2349-8778-9E7CD42C154C}"/>
                </a:ext>
              </a:extLst>
            </p:cNvPr>
            <p:cNvSpPr txBox="1">
              <a:spLocks/>
            </p:cNvSpPr>
            <p:nvPr/>
          </p:nvSpPr>
          <p:spPr>
            <a:xfrm>
              <a:off x="3708532" y="5711107"/>
              <a:ext cx="3361788" cy="3796206"/>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nSpc>
                  <a:spcPct val="100000"/>
                </a:lnSpc>
              </a:pPr>
              <a:r>
                <a:rPr lang="en-US" sz="2400" spc="-150" dirty="0">
                  <a:solidFill>
                    <a:srgbClr val="791D7E"/>
                  </a:solidFill>
                  <a:latin typeface="Overpass Mono" pitchFamily="49" charset="77"/>
                </a:rPr>
                <a:t>Companies want to know the things people like and dislike, how they spend their time, and what they buy.</a:t>
              </a:r>
            </a:p>
          </p:txBody>
        </p:sp>
      </p:grpSp>
      <p:grpSp>
        <p:nvGrpSpPr>
          <p:cNvPr id="38" name="Group 37">
            <a:extLst>
              <a:ext uri="{FF2B5EF4-FFF2-40B4-BE49-F238E27FC236}">
                <a16:creationId xmlns="" xmlns:a16="http://schemas.microsoft.com/office/drawing/2014/main" id="{9E564FB1-9BF5-8C49-B471-10CF2E36E92F}"/>
              </a:ext>
            </a:extLst>
          </p:cNvPr>
          <p:cNvGrpSpPr/>
          <p:nvPr/>
        </p:nvGrpSpPr>
        <p:grpSpPr>
          <a:xfrm>
            <a:off x="10949534" y="1970561"/>
            <a:ext cx="4783675" cy="4898144"/>
            <a:chOff x="3169770" y="4990838"/>
            <a:chExt cx="4783675" cy="4898144"/>
          </a:xfrm>
        </p:grpSpPr>
        <p:sp>
          <p:nvSpPr>
            <p:cNvPr id="39" name="Rectangle 38">
              <a:extLst>
                <a:ext uri="{FF2B5EF4-FFF2-40B4-BE49-F238E27FC236}">
                  <a16:creationId xmlns="" xmlns:a16="http://schemas.microsoft.com/office/drawing/2014/main" id="{EFFD55C6-E938-3145-9704-399C044B83EA}"/>
                </a:ext>
              </a:extLst>
            </p:cNvPr>
            <p:cNvSpPr/>
            <p:nvPr/>
          </p:nvSpPr>
          <p:spPr>
            <a:xfrm>
              <a:off x="3169770" y="5295572"/>
              <a:ext cx="4433165" cy="4593410"/>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t>z</a:t>
              </a:r>
            </a:p>
          </p:txBody>
        </p:sp>
        <p:pic>
          <p:nvPicPr>
            <p:cNvPr id="40" name="Picture 39">
              <a:extLst>
                <a:ext uri="{FF2B5EF4-FFF2-40B4-BE49-F238E27FC236}">
                  <a16:creationId xmlns="" xmlns:a16="http://schemas.microsoft.com/office/drawing/2014/main" id="{C06B32F7-F763-8641-BFE0-BA7ABB0C9F98}"/>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343977" y="4990838"/>
              <a:ext cx="609468" cy="609468"/>
            </a:xfrm>
            <a:prstGeom prst="rect">
              <a:avLst/>
            </a:prstGeom>
          </p:spPr>
        </p:pic>
        <p:sp>
          <p:nvSpPr>
            <p:cNvPr id="41" name="Title 1">
              <a:extLst>
                <a:ext uri="{FF2B5EF4-FFF2-40B4-BE49-F238E27FC236}">
                  <a16:creationId xmlns="" xmlns:a16="http://schemas.microsoft.com/office/drawing/2014/main" id="{00B88643-DF18-354D-BECA-1A5BF745B194}"/>
                </a:ext>
              </a:extLst>
            </p:cNvPr>
            <p:cNvSpPr txBox="1">
              <a:spLocks/>
            </p:cNvSpPr>
            <p:nvPr/>
          </p:nvSpPr>
          <p:spPr>
            <a:xfrm>
              <a:off x="3570409" y="5711107"/>
              <a:ext cx="3638034" cy="3796206"/>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nSpc>
                  <a:spcPct val="100000"/>
                </a:lnSpc>
              </a:pPr>
              <a:r>
                <a:rPr lang="en-US" sz="2400" spc="-150" dirty="0" smtClean="0">
                  <a:solidFill>
                    <a:srgbClr val="791D7E"/>
                  </a:solidFill>
                  <a:latin typeface="Overpass Mono" pitchFamily="49" charset="77"/>
                </a:rPr>
                <a:t>‘</a:t>
              </a:r>
              <a:r>
                <a:rPr lang="en-GB" sz="2400" spc="-150">
                  <a:solidFill>
                    <a:srgbClr val="791D7E"/>
                  </a:solidFill>
                  <a:latin typeface="Overpass Mono" pitchFamily="49" charset="77"/>
                </a:rPr>
                <a:t>Data brokers’ track and analyse large sets of information including personal data, which they can sell to businesses, such as retailers</a:t>
              </a:r>
              <a:r>
                <a:rPr lang="en-US" sz="2400" spc="-150" smtClean="0">
                  <a:solidFill>
                    <a:srgbClr val="791D7E"/>
                  </a:solidFill>
                  <a:latin typeface="Overpass Mono" pitchFamily="49" charset="77"/>
                </a:rPr>
                <a:t>.</a:t>
              </a:r>
              <a:endParaRPr lang="en-US" sz="2400" spc="-150" dirty="0">
                <a:solidFill>
                  <a:srgbClr val="791D7E"/>
                </a:solidFill>
                <a:latin typeface="Overpass Mono" pitchFamily="49" charset="77"/>
              </a:endParaRPr>
            </a:p>
          </p:txBody>
        </p:sp>
      </p:grpSp>
    </p:spTree>
    <p:extLst>
      <p:ext uri="{BB962C8B-B14F-4D97-AF65-F5344CB8AC3E}">
        <p14:creationId xmlns:p14="http://schemas.microsoft.com/office/powerpoint/2010/main" val="91533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par>
                                <p:cTn id="8" presetID="53" presetClass="entr" presetSubtype="16" fill="hold" nodeType="withEffect">
                                  <p:stCondLst>
                                    <p:cond delay="0"/>
                                  </p:stCondLst>
                                  <p:childTnLst>
                                    <p:set>
                                      <p:cBhvr>
                                        <p:cTn id="9" dur="1" fill="hold">
                                          <p:stCondLst>
                                            <p:cond delay="0"/>
                                          </p:stCondLst>
                                        </p:cTn>
                                        <p:tgtEl>
                                          <p:spTgt spid="30"/>
                                        </p:tgtEl>
                                        <p:attrNameLst>
                                          <p:attrName>style.visibility</p:attrName>
                                        </p:attrNameLst>
                                      </p:cBhvr>
                                      <p:to>
                                        <p:strVal val="visible"/>
                                      </p:to>
                                    </p:set>
                                    <p:anim calcmode="lin" valueType="num">
                                      <p:cBhvr>
                                        <p:cTn id="10" dur="500" fill="hold"/>
                                        <p:tgtEl>
                                          <p:spTgt spid="30"/>
                                        </p:tgtEl>
                                        <p:attrNameLst>
                                          <p:attrName>ppt_w</p:attrName>
                                        </p:attrNameLst>
                                      </p:cBhvr>
                                      <p:tavLst>
                                        <p:tav tm="0">
                                          <p:val>
                                            <p:fltVal val="0"/>
                                          </p:val>
                                        </p:tav>
                                        <p:tav tm="100000">
                                          <p:val>
                                            <p:strVal val="#ppt_w"/>
                                          </p:val>
                                        </p:tav>
                                      </p:tavLst>
                                    </p:anim>
                                    <p:anim calcmode="lin" valueType="num">
                                      <p:cBhvr>
                                        <p:cTn id="11" dur="500" fill="hold"/>
                                        <p:tgtEl>
                                          <p:spTgt spid="30"/>
                                        </p:tgtEl>
                                        <p:attrNameLst>
                                          <p:attrName>ppt_h</p:attrName>
                                        </p:attrNameLst>
                                      </p:cBhvr>
                                      <p:tavLst>
                                        <p:tav tm="0">
                                          <p:val>
                                            <p:fltVal val="0"/>
                                          </p:val>
                                        </p:tav>
                                        <p:tav tm="100000">
                                          <p:val>
                                            <p:strVal val="#ppt_h"/>
                                          </p:val>
                                        </p:tav>
                                      </p:tavLst>
                                    </p:anim>
                                    <p:animEffect transition="in" filter="fade">
                                      <p:cBhvr>
                                        <p:cTn id="12" dur="5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p:cTn id="17" dur="500" fill="hold"/>
                                        <p:tgtEl>
                                          <p:spTgt spid="34"/>
                                        </p:tgtEl>
                                        <p:attrNameLst>
                                          <p:attrName>ppt_w</p:attrName>
                                        </p:attrNameLst>
                                      </p:cBhvr>
                                      <p:tavLst>
                                        <p:tav tm="0">
                                          <p:val>
                                            <p:fltVal val="0"/>
                                          </p:val>
                                        </p:tav>
                                        <p:tav tm="100000">
                                          <p:val>
                                            <p:strVal val="#ppt_w"/>
                                          </p:val>
                                        </p:tav>
                                      </p:tavLst>
                                    </p:anim>
                                    <p:anim calcmode="lin" valueType="num">
                                      <p:cBhvr>
                                        <p:cTn id="18" dur="500" fill="hold"/>
                                        <p:tgtEl>
                                          <p:spTgt spid="34"/>
                                        </p:tgtEl>
                                        <p:attrNameLst>
                                          <p:attrName>ppt_h</p:attrName>
                                        </p:attrNameLst>
                                      </p:cBhvr>
                                      <p:tavLst>
                                        <p:tav tm="0">
                                          <p:val>
                                            <p:fltVal val="0"/>
                                          </p:val>
                                        </p:tav>
                                        <p:tav tm="100000">
                                          <p:val>
                                            <p:strVal val="#ppt_h"/>
                                          </p:val>
                                        </p:tav>
                                      </p:tavLst>
                                    </p:anim>
                                    <p:animEffect transition="in" filter="fade">
                                      <p:cBhvr>
                                        <p:cTn id="19" dur="500"/>
                                        <p:tgtEl>
                                          <p:spTgt spid="34"/>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0" name="Group 119">
            <a:extLst>
              <a:ext uri="{FF2B5EF4-FFF2-40B4-BE49-F238E27FC236}">
                <a16:creationId xmlns="" xmlns:a16="http://schemas.microsoft.com/office/drawing/2014/main" id="{F04F7F25-0F13-B546-95F5-760CD73013BD}"/>
              </a:ext>
            </a:extLst>
          </p:cNvPr>
          <p:cNvGrpSpPr/>
          <p:nvPr/>
        </p:nvGrpSpPr>
        <p:grpSpPr>
          <a:xfrm>
            <a:off x="-226437" y="-203521"/>
            <a:ext cx="16484025" cy="9347521"/>
            <a:chOff x="-226437" y="-203521"/>
            <a:chExt cx="16484025" cy="9347521"/>
          </a:xfrm>
        </p:grpSpPr>
        <p:grpSp>
          <p:nvGrpSpPr>
            <p:cNvPr id="121" name="Group 120">
              <a:extLst>
                <a:ext uri="{FF2B5EF4-FFF2-40B4-BE49-F238E27FC236}">
                  <a16:creationId xmlns="" xmlns:a16="http://schemas.microsoft.com/office/drawing/2014/main" id="{C404EED4-EE4D-D94D-848E-81F2FEB35C09}"/>
                </a:ext>
              </a:extLst>
            </p:cNvPr>
            <p:cNvGrpSpPr/>
            <p:nvPr/>
          </p:nvGrpSpPr>
          <p:grpSpPr>
            <a:xfrm>
              <a:off x="-226437" y="-203521"/>
              <a:ext cx="13847756" cy="6957012"/>
              <a:chOff x="-226437" y="-203521"/>
              <a:chExt cx="13847756" cy="6957012"/>
            </a:xfrm>
          </p:grpSpPr>
          <p:sp>
            <p:nvSpPr>
              <p:cNvPr id="135" name="Rectangle 134">
                <a:extLst>
                  <a:ext uri="{FF2B5EF4-FFF2-40B4-BE49-F238E27FC236}">
                    <a16:creationId xmlns="" xmlns:a16="http://schemas.microsoft.com/office/drawing/2014/main" id="{F2B4C6B6-CFB9-0F49-BCC3-59E63598F530}"/>
                  </a:ext>
                </a:extLst>
              </p:cNvPr>
              <p:cNvSpPr/>
              <p:nvPr/>
            </p:nvSpPr>
            <p:spPr>
              <a:xfrm>
                <a:off x="-226437" y="-203521"/>
                <a:ext cx="11273001" cy="4927921"/>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136" name="Title 1">
                <a:extLst>
                  <a:ext uri="{FF2B5EF4-FFF2-40B4-BE49-F238E27FC236}">
                    <a16:creationId xmlns="" xmlns:a16="http://schemas.microsoft.com/office/drawing/2014/main" id="{E680B992-C8CD-564A-BBC1-B9E682878C56}"/>
                  </a:ext>
                </a:extLst>
              </p:cNvPr>
              <p:cNvSpPr txBox="1">
                <a:spLocks/>
              </p:cNvSpPr>
              <p:nvPr/>
            </p:nvSpPr>
            <p:spPr>
              <a:xfrm>
                <a:off x="692201" y="611124"/>
                <a:ext cx="11423599" cy="782373"/>
              </a:xfrm>
              <a:prstGeom prst="rect">
                <a:avLst/>
              </a:prstGeom>
            </p:spPr>
            <p:txBody>
              <a:bodyPr/>
              <a:lstStyle>
                <a:lvl1pPr algn="l" defTabSz="1219170" rtl="0" eaLnBrk="1" latinLnBrk="0" hangingPunct="1">
                  <a:lnSpc>
                    <a:spcPts val="6800"/>
                  </a:lnSpc>
                  <a:spcBef>
                    <a:spcPct val="0"/>
                  </a:spcBef>
                  <a:buNone/>
                  <a:defRPr sz="5500" b="0" i="0" kern="1200">
                    <a:solidFill>
                      <a:schemeClr val="tx1"/>
                    </a:solidFill>
                    <a:latin typeface="Overpass Mono" pitchFamily="49" charset="77"/>
                    <a:ea typeface="+mj-ea"/>
                    <a:cs typeface="+mj-cs"/>
                  </a:defRPr>
                </a:lvl1pPr>
              </a:lstStyle>
              <a:p>
                <a:pPr>
                  <a:lnSpc>
                    <a:spcPct val="100000"/>
                  </a:lnSpc>
                </a:pPr>
                <a:r>
                  <a:rPr lang="en-GB" sz="3600" b="1" dirty="0">
                    <a:solidFill>
                      <a:schemeClr val="dk1"/>
                    </a:solidFill>
                    <a:ea typeface="Calibri"/>
                    <a:cs typeface="Calibri"/>
                    <a:sym typeface="Calibri"/>
                  </a:rPr>
                  <a:t>Giving away personal data - Cons</a:t>
                </a:r>
              </a:p>
            </p:txBody>
          </p:sp>
          <p:grpSp>
            <p:nvGrpSpPr>
              <p:cNvPr id="137" name="Group 136">
                <a:extLst>
                  <a:ext uri="{FF2B5EF4-FFF2-40B4-BE49-F238E27FC236}">
                    <a16:creationId xmlns="" xmlns:a16="http://schemas.microsoft.com/office/drawing/2014/main" id="{E429449C-F203-2F4A-B442-981A42D5E28F}"/>
                  </a:ext>
                </a:extLst>
              </p:cNvPr>
              <p:cNvGrpSpPr/>
              <p:nvPr/>
            </p:nvGrpSpPr>
            <p:grpSpPr>
              <a:xfrm>
                <a:off x="2465806" y="2471814"/>
                <a:ext cx="11155513" cy="4281677"/>
                <a:chOff x="2465806" y="2471814"/>
                <a:chExt cx="11155513" cy="4281677"/>
              </a:xfrm>
            </p:grpSpPr>
            <p:sp>
              <p:nvSpPr>
                <p:cNvPr id="138" name="Rectangle 137">
                  <a:extLst>
                    <a:ext uri="{FF2B5EF4-FFF2-40B4-BE49-F238E27FC236}">
                      <a16:creationId xmlns="" xmlns:a16="http://schemas.microsoft.com/office/drawing/2014/main" id="{6197074C-D3D6-2948-AEFB-8527177B8CDF}"/>
                    </a:ext>
                  </a:extLst>
                </p:cNvPr>
                <p:cNvSpPr/>
                <p:nvPr/>
              </p:nvSpPr>
              <p:spPr>
                <a:xfrm>
                  <a:off x="2465806" y="2471814"/>
                  <a:ext cx="11155513" cy="4281677"/>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9" name="Rectangle 138">
                  <a:extLst>
                    <a:ext uri="{FF2B5EF4-FFF2-40B4-BE49-F238E27FC236}">
                      <a16:creationId xmlns="" xmlns:a16="http://schemas.microsoft.com/office/drawing/2014/main" id="{4B0D5CCB-9524-464B-B89D-C9D8A5CC07E8}"/>
                    </a:ext>
                  </a:extLst>
                </p:cNvPr>
                <p:cNvSpPr/>
                <p:nvPr/>
              </p:nvSpPr>
              <p:spPr>
                <a:xfrm>
                  <a:off x="2465806" y="2471816"/>
                  <a:ext cx="11155513" cy="580104"/>
                </a:xfrm>
                <a:prstGeom prst="rect">
                  <a:avLst/>
                </a:prstGeom>
                <a:solidFill>
                  <a:srgbClr val="019967"/>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0" name="Text Placeholder 9">
                  <a:extLst>
                    <a:ext uri="{FF2B5EF4-FFF2-40B4-BE49-F238E27FC236}">
                      <a16:creationId xmlns="" xmlns:a16="http://schemas.microsoft.com/office/drawing/2014/main" id="{7DBD2EA3-699E-704E-AE59-E8CC3ED6ACA7}"/>
                    </a:ext>
                  </a:extLst>
                </p:cNvPr>
                <p:cNvSpPr txBox="1">
                  <a:spLocks/>
                </p:cNvSpPr>
                <p:nvPr/>
              </p:nvSpPr>
              <p:spPr>
                <a:xfrm>
                  <a:off x="2992726" y="2552364"/>
                  <a:ext cx="9709955" cy="499555"/>
                </a:xfrm>
                <a:prstGeom prst="rect">
                  <a:avLst/>
                </a:prstGeom>
              </p:spPr>
              <p:txBody>
                <a:bodyPr anchor="ctr"/>
                <a:lstStyle>
                  <a:lvl1pPr marL="0" indent="0" algn="ctr" defTabSz="1219170" rtl="0" eaLnBrk="1" latinLnBrk="0" hangingPunct="1">
                    <a:lnSpc>
                      <a:spcPct val="90000"/>
                    </a:lnSpc>
                    <a:spcBef>
                      <a:spcPts val="1200"/>
                    </a:spcBef>
                    <a:buFont typeface="Calibri" panose="020B0604020202020204" pitchFamily="34" charset="0"/>
                    <a:buNone/>
                    <a:defRPr sz="4000" b="1" i="0" kern="1200">
                      <a:solidFill>
                        <a:schemeClr val="bg1"/>
                      </a:solidFill>
                      <a:latin typeface="Overpass Mono" pitchFamily="49" charset="77"/>
                      <a:ea typeface="Verdana" panose="020B0604030504040204" pitchFamily="34" charset="0"/>
                      <a:cs typeface="Verdana" panose="020B0604030504040204" pitchFamily="34" charset="0"/>
                    </a:defRPr>
                  </a:lvl1pPr>
                  <a:lvl2pPr marL="0" indent="0" algn="ctr" defTabSz="1219170" rtl="0" eaLnBrk="1" latinLnBrk="0" hangingPunct="1">
                    <a:lnSpc>
                      <a:spcPct val="90000"/>
                    </a:lnSpc>
                    <a:spcBef>
                      <a:spcPts val="1200"/>
                    </a:spcBef>
                    <a:buFont typeface="Calibri" panose="020B0604020202020204" pitchFamily="34" charset="0"/>
                    <a:buNone/>
                    <a:defRPr sz="3200" b="1" i="0" kern="1200">
                      <a:solidFill>
                        <a:schemeClr val="bg1"/>
                      </a:solidFill>
                      <a:latin typeface="Verdana" panose="020B0604030504040204" pitchFamily="34" charset="0"/>
                      <a:ea typeface="Verdana" panose="020B0604030504040204" pitchFamily="34" charset="0"/>
                      <a:cs typeface="Verdana" panose="020B0604030504040204" pitchFamily="34" charset="0"/>
                    </a:defRPr>
                  </a:lvl2pPr>
                  <a:lvl3pPr marL="0" indent="0" algn="ctr" defTabSz="1219170" rtl="0" eaLnBrk="1" latinLnBrk="0" hangingPunct="1">
                    <a:lnSpc>
                      <a:spcPct val="90000"/>
                    </a:lnSpc>
                    <a:spcBef>
                      <a:spcPts val="1200"/>
                    </a:spcBef>
                    <a:buFont typeface="Calibri" panose="020B0604020202020204" pitchFamily="34" charset="0"/>
                    <a:buNone/>
                    <a:defRPr sz="2800" kern="1200">
                      <a:solidFill>
                        <a:schemeClr val="bg1"/>
                      </a:solidFill>
                      <a:latin typeface="Verdana" panose="020B0604030504040204" pitchFamily="34" charset="0"/>
                      <a:ea typeface="Verdana" panose="020B0604030504040204" pitchFamily="34" charset="0"/>
                      <a:cs typeface="Verdana" panose="020B0604030504040204" pitchFamily="34" charset="0"/>
                    </a:defRPr>
                  </a:lvl3pPr>
                  <a:lvl4pPr marL="0" indent="0" algn="ctr" defTabSz="1219170" rtl="0" eaLnBrk="1" latinLnBrk="0" hangingPunct="1">
                    <a:lnSpc>
                      <a:spcPct val="90000"/>
                    </a:lnSpc>
                    <a:spcBef>
                      <a:spcPts val="1200"/>
                    </a:spcBef>
                    <a:buFont typeface="Calibri" panose="020B0604020202020204" pitchFamily="34" charset="0"/>
                    <a:buNone/>
                    <a:defRPr sz="2400" kern="1200">
                      <a:solidFill>
                        <a:schemeClr val="bg1"/>
                      </a:solidFill>
                      <a:latin typeface="Overpass Mono" pitchFamily="49" charset="77"/>
                      <a:ea typeface="Verdana" panose="020B0604030504040204" pitchFamily="34" charset="0"/>
                      <a:cs typeface="Verdana" panose="020B0604030504040204" pitchFamily="34" charset="0"/>
                    </a:defRPr>
                  </a:lvl4pPr>
                  <a:lvl5pPr marL="0" indent="0" algn="ctr" defTabSz="1219170" rtl="0" eaLnBrk="1" latinLnBrk="0" hangingPunct="1">
                    <a:lnSpc>
                      <a:spcPct val="90000"/>
                    </a:lnSpc>
                    <a:spcBef>
                      <a:spcPts val="1200"/>
                    </a:spcBef>
                    <a:buFont typeface="Calibri" panose="020B0604020202020204" pitchFamily="34" charset="0"/>
                    <a:buNone/>
                    <a:defRPr sz="2400" kern="1200">
                      <a:solidFill>
                        <a:schemeClr val="bg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r>
                    <a:rPr lang="en-GB" sz="2800" dirty="0"/>
                    <a:t>Personal data</a:t>
                  </a:r>
                  <a:endParaRPr lang="en-US" sz="2800" dirty="0"/>
                </a:p>
              </p:txBody>
            </p:sp>
            <p:grpSp>
              <p:nvGrpSpPr>
                <p:cNvPr id="141" name="Group 140">
                  <a:extLst>
                    <a:ext uri="{FF2B5EF4-FFF2-40B4-BE49-F238E27FC236}">
                      <a16:creationId xmlns="" xmlns:a16="http://schemas.microsoft.com/office/drawing/2014/main" id="{EC6E0C5A-486B-A242-B346-31CA75D3A513}"/>
                    </a:ext>
                  </a:extLst>
                </p:cNvPr>
                <p:cNvGrpSpPr/>
                <p:nvPr/>
              </p:nvGrpSpPr>
              <p:grpSpPr>
                <a:xfrm>
                  <a:off x="2588325" y="2559452"/>
                  <a:ext cx="366748" cy="366748"/>
                  <a:chOff x="2118558" y="2663960"/>
                  <a:chExt cx="366748" cy="366748"/>
                </a:xfrm>
              </p:grpSpPr>
              <p:sp>
                <p:nvSpPr>
                  <p:cNvPr id="148" name="Rectangle 147">
                    <a:extLst>
                      <a:ext uri="{FF2B5EF4-FFF2-40B4-BE49-F238E27FC236}">
                        <a16:creationId xmlns="" xmlns:a16="http://schemas.microsoft.com/office/drawing/2014/main" id="{709B39FA-1B4C-D542-BA00-27806CF07292}"/>
                      </a:ext>
                    </a:extLst>
                  </p:cNvPr>
                  <p:cNvSpPr/>
                  <p:nvPr/>
                </p:nvSpPr>
                <p:spPr>
                  <a:xfrm>
                    <a:off x="2118558" y="2663960"/>
                    <a:ext cx="366748" cy="366748"/>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49" name="Straight Connector 148">
                    <a:extLst>
                      <a:ext uri="{FF2B5EF4-FFF2-40B4-BE49-F238E27FC236}">
                        <a16:creationId xmlns="" xmlns:a16="http://schemas.microsoft.com/office/drawing/2014/main" id="{B3BC661F-B8BD-9D4A-9BA9-BD76274173AF}"/>
                      </a:ext>
                    </a:extLst>
                  </p:cNvPr>
                  <p:cNvCxnSpPr>
                    <a:cxnSpLocks/>
                  </p:cNvCxnSpPr>
                  <p:nvPr/>
                </p:nvCxnSpPr>
                <p:spPr>
                  <a:xfrm>
                    <a:off x="2210245" y="2847334"/>
                    <a:ext cx="183374" cy="0"/>
                  </a:xfrm>
                  <a:prstGeom prst="line">
                    <a:avLst/>
                  </a:prstGeom>
                  <a:ln w="28575">
                    <a:solidFill>
                      <a:srgbClr val="019967"/>
                    </a:solidFill>
                  </a:ln>
                </p:spPr>
                <p:style>
                  <a:lnRef idx="1">
                    <a:schemeClr val="accent1"/>
                  </a:lnRef>
                  <a:fillRef idx="0">
                    <a:schemeClr val="accent1"/>
                  </a:fillRef>
                  <a:effectRef idx="0">
                    <a:schemeClr val="accent1"/>
                  </a:effectRef>
                  <a:fontRef idx="minor">
                    <a:schemeClr val="tx1"/>
                  </a:fontRef>
                </p:style>
              </p:cxnSp>
            </p:grpSp>
            <p:grpSp>
              <p:nvGrpSpPr>
                <p:cNvPr id="142" name="Group 141">
                  <a:extLst>
                    <a:ext uri="{FF2B5EF4-FFF2-40B4-BE49-F238E27FC236}">
                      <a16:creationId xmlns="" xmlns:a16="http://schemas.microsoft.com/office/drawing/2014/main" id="{0141B18D-25C5-8140-8FD9-7595C9F3D8A9}"/>
                    </a:ext>
                  </a:extLst>
                </p:cNvPr>
                <p:cNvGrpSpPr/>
                <p:nvPr/>
              </p:nvGrpSpPr>
              <p:grpSpPr>
                <a:xfrm>
                  <a:off x="12721193" y="2565426"/>
                  <a:ext cx="776902" cy="366748"/>
                  <a:chOff x="10581098" y="2669934"/>
                  <a:chExt cx="776902" cy="366748"/>
                </a:xfrm>
              </p:grpSpPr>
              <p:sp>
                <p:nvSpPr>
                  <p:cNvPr id="144" name="Rectangle 143">
                    <a:extLst>
                      <a:ext uri="{FF2B5EF4-FFF2-40B4-BE49-F238E27FC236}">
                        <a16:creationId xmlns="" xmlns:a16="http://schemas.microsoft.com/office/drawing/2014/main" id="{0D670C42-F89A-4547-89D0-E8CD5F074169}"/>
                      </a:ext>
                    </a:extLst>
                  </p:cNvPr>
                  <p:cNvSpPr/>
                  <p:nvPr/>
                </p:nvSpPr>
                <p:spPr>
                  <a:xfrm>
                    <a:off x="10581098" y="2669934"/>
                    <a:ext cx="366748" cy="366748"/>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5" name="Rectangle 144">
                    <a:extLst>
                      <a:ext uri="{FF2B5EF4-FFF2-40B4-BE49-F238E27FC236}">
                        <a16:creationId xmlns="" xmlns:a16="http://schemas.microsoft.com/office/drawing/2014/main" id="{14CA106D-72EE-7545-A336-21A257A84018}"/>
                      </a:ext>
                    </a:extLst>
                  </p:cNvPr>
                  <p:cNvSpPr/>
                  <p:nvPr/>
                </p:nvSpPr>
                <p:spPr>
                  <a:xfrm>
                    <a:off x="10991252" y="2669934"/>
                    <a:ext cx="366748" cy="366748"/>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6" name="Triangle 145">
                    <a:extLst>
                      <a:ext uri="{FF2B5EF4-FFF2-40B4-BE49-F238E27FC236}">
                        <a16:creationId xmlns="" xmlns:a16="http://schemas.microsoft.com/office/drawing/2014/main" id="{9AA95CF9-FC7A-B64C-9E6F-180BE10188E5}"/>
                      </a:ext>
                    </a:extLst>
                  </p:cNvPr>
                  <p:cNvSpPr/>
                  <p:nvPr/>
                </p:nvSpPr>
                <p:spPr>
                  <a:xfrm>
                    <a:off x="11095639" y="2802679"/>
                    <a:ext cx="157973" cy="101259"/>
                  </a:xfrm>
                  <a:prstGeom prst="triangl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7" name="Triangle 146">
                    <a:extLst>
                      <a:ext uri="{FF2B5EF4-FFF2-40B4-BE49-F238E27FC236}">
                        <a16:creationId xmlns="" xmlns:a16="http://schemas.microsoft.com/office/drawing/2014/main" id="{3093C689-1DB6-144E-A401-79DD6945DC20}"/>
                      </a:ext>
                    </a:extLst>
                  </p:cNvPr>
                  <p:cNvSpPr/>
                  <p:nvPr/>
                </p:nvSpPr>
                <p:spPr>
                  <a:xfrm rot="10800000">
                    <a:off x="10685485" y="2802679"/>
                    <a:ext cx="157973" cy="101259"/>
                  </a:xfrm>
                  <a:prstGeom prst="triangl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3" name="Text Placeholder 12">
                  <a:extLst>
                    <a:ext uri="{FF2B5EF4-FFF2-40B4-BE49-F238E27FC236}">
                      <a16:creationId xmlns="" xmlns:a16="http://schemas.microsoft.com/office/drawing/2014/main" id="{154AB197-9283-804A-B386-F7C8CE071453}"/>
                    </a:ext>
                  </a:extLst>
                </p:cNvPr>
                <p:cNvSpPr txBox="1">
                  <a:spLocks/>
                </p:cNvSpPr>
                <p:nvPr/>
              </p:nvSpPr>
              <p:spPr>
                <a:xfrm>
                  <a:off x="3083512" y="4192410"/>
                  <a:ext cx="10068768" cy="1689531"/>
                </a:xfrm>
                <a:prstGeom prst="rect">
                  <a:avLst/>
                </a:prstGeom>
              </p:spPr>
              <p:txBody>
                <a:bodyPr/>
                <a:lst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pPr>
                    <a:lnSpc>
                      <a:spcPct val="100000"/>
                    </a:lnSpc>
                    <a:spcBef>
                      <a:spcPts val="0"/>
                    </a:spcBef>
                  </a:pPr>
                  <a:r>
                    <a:rPr lang="en-GB" sz="2400" dirty="0">
                      <a:solidFill>
                        <a:srgbClr val="019967"/>
                      </a:solidFill>
                    </a:rPr>
                    <a:t>Discuss:</a:t>
                  </a:r>
                </a:p>
                <a:p>
                  <a:pPr>
                    <a:lnSpc>
                      <a:spcPct val="100000"/>
                    </a:lnSpc>
                    <a:spcBef>
                      <a:spcPts val="0"/>
                    </a:spcBef>
                  </a:pPr>
                  <a:endParaRPr lang="en-GB" sz="2400" b="0" dirty="0">
                    <a:solidFill>
                      <a:srgbClr val="019967"/>
                    </a:solidFill>
                  </a:endParaRPr>
                </a:p>
                <a:p>
                  <a:pPr>
                    <a:lnSpc>
                      <a:spcPct val="100000"/>
                    </a:lnSpc>
                    <a:spcBef>
                      <a:spcPts val="0"/>
                    </a:spcBef>
                  </a:pPr>
                  <a:r>
                    <a:rPr lang="en-GB" sz="2400" b="0" dirty="0">
                      <a:solidFill>
                        <a:srgbClr val="019967"/>
                      </a:solidFill>
                    </a:rPr>
                    <a:t>What might be the cons of giving away personal data?</a:t>
                  </a:r>
                </a:p>
              </p:txBody>
            </p:sp>
          </p:grpSp>
        </p:grpSp>
        <p:sp>
          <p:nvSpPr>
            <p:cNvPr id="122" name="Rectangle 121">
              <a:extLst>
                <a:ext uri="{FF2B5EF4-FFF2-40B4-BE49-F238E27FC236}">
                  <a16:creationId xmlns="" xmlns:a16="http://schemas.microsoft.com/office/drawing/2014/main" id="{A8DEF1EC-8C9C-F541-881C-1C53123ABDD1}"/>
                </a:ext>
              </a:extLst>
            </p:cNvPr>
            <p:cNvSpPr/>
            <p:nvPr/>
          </p:nvSpPr>
          <p:spPr>
            <a:xfrm>
              <a:off x="0" y="0"/>
              <a:ext cx="16257588" cy="9144000"/>
            </a:xfrm>
            <a:prstGeom prst="rect">
              <a:avLst/>
            </a:prstGeom>
            <a:solidFill>
              <a:srgbClr val="F6E24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23" name="Group 122">
              <a:extLst>
                <a:ext uri="{FF2B5EF4-FFF2-40B4-BE49-F238E27FC236}">
                  <a16:creationId xmlns="" xmlns:a16="http://schemas.microsoft.com/office/drawing/2014/main" id="{0B172B7F-BE92-D949-A1E2-BAC8CFBC5387}"/>
                </a:ext>
              </a:extLst>
            </p:cNvPr>
            <p:cNvGrpSpPr/>
            <p:nvPr/>
          </p:nvGrpSpPr>
          <p:grpSpPr>
            <a:xfrm>
              <a:off x="750242" y="1970561"/>
              <a:ext cx="4783675" cy="4898144"/>
              <a:chOff x="3169770" y="4990838"/>
              <a:chExt cx="4783675" cy="4898144"/>
            </a:xfrm>
          </p:grpSpPr>
          <p:sp>
            <p:nvSpPr>
              <p:cNvPr id="132" name="Rectangle 131">
                <a:extLst>
                  <a:ext uri="{FF2B5EF4-FFF2-40B4-BE49-F238E27FC236}">
                    <a16:creationId xmlns="" xmlns:a16="http://schemas.microsoft.com/office/drawing/2014/main" id="{F734DC0D-17F9-8A4C-9584-0A2C28C5CB8F}"/>
                  </a:ext>
                </a:extLst>
              </p:cNvPr>
              <p:cNvSpPr/>
              <p:nvPr/>
            </p:nvSpPr>
            <p:spPr>
              <a:xfrm>
                <a:off x="3169770" y="5295572"/>
                <a:ext cx="4433165" cy="4593410"/>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t>z</a:t>
                </a:r>
              </a:p>
            </p:txBody>
          </p:sp>
          <p:pic>
            <p:nvPicPr>
              <p:cNvPr id="133" name="Picture 132">
                <a:extLst>
                  <a:ext uri="{FF2B5EF4-FFF2-40B4-BE49-F238E27FC236}">
                    <a16:creationId xmlns="" xmlns:a16="http://schemas.microsoft.com/office/drawing/2014/main" id="{BD02323C-29DE-AD4C-9259-E9F7CFF48B7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343977" y="4990838"/>
                <a:ext cx="609468" cy="609468"/>
              </a:xfrm>
              <a:prstGeom prst="rect">
                <a:avLst/>
              </a:prstGeom>
            </p:spPr>
          </p:pic>
          <p:sp>
            <p:nvSpPr>
              <p:cNvPr id="134" name="Title 1">
                <a:extLst>
                  <a:ext uri="{FF2B5EF4-FFF2-40B4-BE49-F238E27FC236}">
                    <a16:creationId xmlns="" xmlns:a16="http://schemas.microsoft.com/office/drawing/2014/main" id="{06BA864F-59EE-AF43-97BF-4CC7AFFE6C8B}"/>
                  </a:ext>
                </a:extLst>
              </p:cNvPr>
              <p:cNvSpPr txBox="1">
                <a:spLocks/>
              </p:cNvSpPr>
              <p:nvPr/>
            </p:nvSpPr>
            <p:spPr>
              <a:xfrm>
                <a:off x="3868790" y="5711107"/>
                <a:ext cx="3041272" cy="3796206"/>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nSpc>
                    <a:spcPct val="100000"/>
                  </a:lnSpc>
                </a:pPr>
                <a:r>
                  <a:rPr lang="en-US" sz="2400" spc="-150" dirty="0">
                    <a:solidFill>
                      <a:srgbClr val="791D7E"/>
                    </a:solidFill>
                    <a:latin typeface="Overpass Mono" pitchFamily="49" charset="77"/>
                  </a:rPr>
                  <a:t>Sometimes our personal data can be used in ways we don’t expect or don’t even know about.</a:t>
                </a:r>
              </a:p>
            </p:txBody>
          </p:sp>
        </p:grpSp>
        <p:grpSp>
          <p:nvGrpSpPr>
            <p:cNvPr id="124" name="Group 123">
              <a:extLst>
                <a:ext uri="{FF2B5EF4-FFF2-40B4-BE49-F238E27FC236}">
                  <a16:creationId xmlns="" xmlns:a16="http://schemas.microsoft.com/office/drawing/2014/main" id="{A2015295-E94B-6742-84DC-8CF4D0879492}"/>
                </a:ext>
              </a:extLst>
            </p:cNvPr>
            <p:cNvGrpSpPr/>
            <p:nvPr/>
          </p:nvGrpSpPr>
          <p:grpSpPr>
            <a:xfrm>
              <a:off x="5802250" y="1970561"/>
              <a:ext cx="4783675" cy="4898144"/>
              <a:chOff x="3169770" y="4990838"/>
              <a:chExt cx="4783675" cy="4898144"/>
            </a:xfrm>
          </p:grpSpPr>
          <p:sp>
            <p:nvSpPr>
              <p:cNvPr id="129" name="Rectangle 128">
                <a:extLst>
                  <a:ext uri="{FF2B5EF4-FFF2-40B4-BE49-F238E27FC236}">
                    <a16:creationId xmlns="" xmlns:a16="http://schemas.microsoft.com/office/drawing/2014/main" id="{4A6E2BC0-7F9A-6849-9BE9-24FBB11B0029}"/>
                  </a:ext>
                </a:extLst>
              </p:cNvPr>
              <p:cNvSpPr/>
              <p:nvPr/>
            </p:nvSpPr>
            <p:spPr>
              <a:xfrm>
                <a:off x="3169770" y="5295572"/>
                <a:ext cx="4433165" cy="4593410"/>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t>z</a:t>
                </a:r>
              </a:p>
            </p:txBody>
          </p:sp>
          <p:pic>
            <p:nvPicPr>
              <p:cNvPr id="130" name="Picture 129">
                <a:extLst>
                  <a:ext uri="{FF2B5EF4-FFF2-40B4-BE49-F238E27FC236}">
                    <a16:creationId xmlns="" xmlns:a16="http://schemas.microsoft.com/office/drawing/2014/main" id="{A8CE977A-E90F-A544-A6C8-CA81D31924D6}"/>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343977" y="4990838"/>
                <a:ext cx="609468" cy="609468"/>
              </a:xfrm>
              <a:prstGeom prst="rect">
                <a:avLst/>
              </a:prstGeom>
            </p:spPr>
          </p:pic>
          <p:sp>
            <p:nvSpPr>
              <p:cNvPr id="131" name="Title 1">
                <a:extLst>
                  <a:ext uri="{FF2B5EF4-FFF2-40B4-BE49-F238E27FC236}">
                    <a16:creationId xmlns="" xmlns:a16="http://schemas.microsoft.com/office/drawing/2014/main" id="{8CE8B047-EE7D-804C-8CBF-952267FE4E9E}"/>
                  </a:ext>
                </a:extLst>
              </p:cNvPr>
              <p:cNvSpPr txBox="1">
                <a:spLocks/>
              </p:cNvSpPr>
              <p:nvPr/>
            </p:nvSpPr>
            <p:spPr>
              <a:xfrm>
                <a:off x="3708532" y="5711107"/>
                <a:ext cx="3361788" cy="3796206"/>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nSpc>
                    <a:spcPct val="100000"/>
                  </a:lnSpc>
                </a:pPr>
                <a:r>
                  <a:rPr lang="en-US" sz="2400" spc="-150" dirty="0">
                    <a:solidFill>
                      <a:srgbClr val="791D7E"/>
                    </a:solidFill>
                    <a:latin typeface="Overpass Mono" pitchFamily="49" charset="77"/>
                  </a:rPr>
                  <a:t>Companies want to know the things people like and dislike, how they spend their time, and what they buy.</a:t>
                </a:r>
              </a:p>
            </p:txBody>
          </p:sp>
        </p:grpSp>
        <p:grpSp>
          <p:nvGrpSpPr>
            <p:cNvPr id="125" name="Group 124">
              <a:extLst>
                <a:ext uri="{FF2B5EF4-FFF2-40B4-BE49-F238E27FC236}">
                  <a16:creationId xmlns="" xmlns:a16="http://schemas.microsoft.com/office/drawing/2014/main" id="{F022B1EF-3AB3-6D43-A82F-63D27EA0A9C3}"/>
                </a:ext>
              </a:extLst>
            </p:cNvPr>
            <p:cNvGrpSpPr/>
            <p:nvPr/>
          </p:nvGrpSpPr>
          <p:grpSpPr>
            <a:xfrm>
              <a:off x="10949534" y="1970561"/>
              <a:ext cx="4783675" cy="4898144"/>
              <a:chOff x="3169770" y="4990838"/>
              <a:chExt cx="4783675" cy="4898144"/>
            </a:xfrm>
          </p:grpSpPr>
          <p:sp>
            <p:nvSpPr>
              <p:cNvPr id="126" name="Rectangle 125">
                <a:extLst>
                  <a:ext uri="{FF2B5EF4-FFF2-40B4-BE49-F238E27FC236}">
                    <a16:creationId xmlns="" xmlns:a16="http://schemas.microsoft.com/office/drawing/2014/main" id="{53A42705-DE65-1546-A7EF-E6B5E7D8B621}"/>
                  </a:ext>
                </a:extLst>
              </p:cNvPr>
              <p:cNvSpPr/>
              <p:nvPr/>
            </p:nvSpPr>
            <p:spPr>
              <a:xfrm>
                <a:off x="3169770" y="5295572"/>
                <a:ext cx="4433165" cy="4593410"/>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t>z</a:t>
                </a:r>
              </a:p>
            </p:txBody>
          </p:sp>
          <p:pic>
            <p:nvPicPr>
              <p:cNvPr id="127" name="Picture 126">
                <a:extLst>
                  <a:ext uri="{FF2B5EF4-FFF2-40B4-BE49-F238E27FC236}">
                    <a16:creationId xmlns="" xmlns:a16="http://schemas.microsoft.com/office/drawing/2014/main" id="{D439DB4A-7FAA-4843-ACE9-E9383AAA87FE}"/>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343977" y="4990838"/>
                <a:ext cx="609468" cy="609468"/>
              </a:xfrm>
              <a:prstGeom prst="rect">
                <a:avLst/>
              </a:prstGeom>
            </p:spPr>
          </p:pic>
          <p:sp>
            <p:nvSpPr>
              <p:cNvPr id="128" name="Title 1">
                <a:extLst>
                  <a:ext uri="{FF2B5EF4-FFF2-40B4-BE49-F238E27FC236}">
                    <a16:creationId xmlns="" xmlns:a16="http://schemas.microsoft.com/office/drawing/2014/main" id="{E3507611-B550-A742-80C8-FA04D7198F19}"/>
                  </a:ext>
                </a:extLst>
              </p:cNvPr>
              <p:cNvSpPr txBox="1">
                <a:spLocks/>
              </p:cNvSpPr>
              <p:nvPr/>
            </p:nvSpPr>
            <p:spPr>
              <a:xfrm>
                <a:off x="3570409" y="5711107"/>
                <a:ext cx="3638034" cy="3796206"/>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nSpc>
                    <a:spcPct val="100000"/>
                  </a:lnSpc>
                </a:pPr>
                <a:r>
                  <a:rPr lang="en-US" sz="2400" spc="-150" dirty="0">
                    <a:solidFill>
                      <a:srgbClr val="791D7E"/>
                    </a:solidFill>
                    <a:latin typeface="Overpass Mono" pitchFamily="49" charset="77"/>
                  </a:rPr>
                  <a:t>‘Data brokers’ track and </a:t>
                </a:r>
                <a:r>
                  <a:rPr lang="en-US" sz="2400" spc="-150" dirty="0" err="1">
                    <a:solidFill>
                      <a:srgbClr val="791D7E"/>
                    </a:solidFill>
                    <a:latin typeface="Overpass Mono" pitchFamily="49" charset="77"/>
                  </a:rPr>
                  <a:t>analyse</a:t>
                </a:r>
                <a:r>
                  <a:rPr lang="en-US" sz="2400" spc="-150" dirty="0">
                    <a:solidFill>
                      <a:srgbClr val="791D7E"/>
                    </a:solidFill>
                    <a:latin typeface="Overpass Mono" pitchFamily="49" charset="77"/>
                  </a:rPr>
                  <a:t> large sets of </a:t>
                </a:r>
                <a:r>
                  <a:rPr lang="en-US" sz="2400" spc="-150" dirty="0" err="1">
                    <a:solidFill>
                      <a:srgbClr val="791D7E"/>
                    </a:solidFill>
                    <a:latin typeface="Overpass Mono" pitchFamily="49" charset="77"/>
                  </a:rPr>
                  <a:t>anonymised</a:t>
                </a:r>
                <a:r>
                  <a:rPr lang="en-US" sz="2400" spc="-150" dirty="0">
                    <a:solidFill>
                      <a:srgbClr val="791D7E"/>
                    </a:solidFill>
                    <a:latin typeface="Overpass Mono" pitchFamily="49" charset="77"/>
                  </a:rPr>
                  <a:t> personal data, which they can sell to businesses, such as retailers.</a:t>
                </a:r>
              </a:p>
            </p:txBody>
          </p:sp>
        </p:grpSp>
      </p:grpSp>
      <p:sp>
        <p:nvSpPr>
          <p:cNvPr id="150" name="Rectangle 149">
            <a:extLst>
              <a:ext uri="{FF2B5EF4-FFF2-40B4-BE49-F238E27FC236}">
                <a16:creationId xmlns="" xmlns:a16="http://schemas.microsoft.com/office/drawing/2014/main" id="{FDFEE0A9-5AFF-BC49-9582-F4032FB368CE}"/>
              </a:ext>
            </a:extLst>
          </p:cNvPr>
          <p:cNvSpPr/>
          <p:nvPr/>
        </p:nvSpPr>
        <p:spPr>
          <a:xfrm>
            <a:off x="0" y="0"/>
            <a:ext cx="16257588" cy="9144000"/>
          </a:xfrm>
          <a:prstGeom prst="rect">
            <a:avLst/>
          </a:prstGeom>
          <a:solidFill>
            <a:srgbClr val="F6E24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3">
            <a:extLst>
              <a:ext uri="{FF2B5EF4-FFF2-40B4-BE49-F238E27FC236}">
                <a16:creationId xmlns="" xmlns:a16="http://schemas.microsoft.com/office/drawing/2014/main" id="{6C79457F-6C27-B049-8D74-217D9C63AD27}"/>
              </a:ext>
            </a:extLst>
          </p:cNvPr>
          <p:cNvGrpSpPr/>
          <p:nvPr/>
        </p:nvGrpSpPr>
        <p:grpSpPr>
          <a:xfrm>
            <a:off x="-226437" y="-203521"/>
            <a:ext cx="12342237" cy="4927921"/>
            <a:chOff x="-226437" y="-203521"/>
            <a:chExt cx="12342237" cy="4927921"/>
          </a:xfrm>
        </p:grpSpPr>
        <p:sp>
          <p:nvSpPr>
            <p:cNvPr id="34" name="Rectangle 33">
              <a:extLst>
                <a:ext uri="{FF2B5EF4-FFF2-40B4-BE49-F238E27FC236}">
                  <a16:creationId xmlns="" xmlns:a16="http://schemas.microsoft.com/office/drawing/2014/main" id="{57C75C2E-A2CF-324E-9C13-D49727F45DFD}"/>
                </a:ext>
              </a:extLst>
            </p:cNvPr>
            <p:cNvSpPr/>
            <p:nvPr/>
          </p:nvSpPr>
          <p:spPr>
            <a:xfrm>
              <a:off x="-226437" y="-203521"/>
              <a:ext cx="11273001" cy="4927921"/>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2" name="Title 1">
              <a:extLst>
                <a:ext uri="{FF2B5EF4-FFF2-40B4-BE49-F238E27FC236}">
                  <a16:creationId xmlns="" xmlns:a16="http://schemas.microsoft.com/office/drawing/2014/main" id="{B3D5C508-7386-4246-A2AE-AF46D98B2AD4}"/>
                </a:ext>
              </a:extLst>
            </p:cNvPr>
            <p:cNvSpPr txBox="1">
              <a:spLocks/>
            </p:cNvSpPr>
            <p:nvPr/>
          </p:nvSpPr>
          <p:spPr>
            <a:xfrm>
              <a:off x="692201" y="611124"/>
              <a:ext cx="11423599" cy="782373"/>
            </a:xfrm>
            <a:prstGeom prst="rect">
              <a:avLst/>
            </a:prstGeom>
          </p:spPr>
          <p:txBody>
            <a:bodyPr/>
            <a:lstStyle>
              <a:lvl1pPr algn="l" defTabSz="1219170" rtl="0" eaLnBrk="1" latinLnBrk="0" hangingPunct="1">
                <a:lnSpc>
                  <a:spcPts val="6800"/>
                </a:lnSpc>
                <a:spcBef>
                  <a:spcPct val="0"/>
                </a:spcBef>
                <a:buNone/>
                <a:defRPr sz="5500" b="0" i="0" kern="1200">
                  <a:solidFill>
                    <a:schemeClr val="tx1"/>
                  </a:solidFill>
                  <a:latin typeface="Overpass Mono" pitchFamily="49" charset="77"/>
                  <a:ea typeface="+mj-ea"/>
                  <a:cs typeface="+mj-cs"/>
                </a:defRPr>
              </a:lvl1pPr>
            </a:lstStyle>
            <a:p>
              <a:pPr>
                <a:lnSpc>
                  <a:spcPct val="100000"/>
                </a:lnSpc>
              </a:pPr>
              <a:r>
                <a:rPr lang="en-GB" sz="3600" b="1" dirty="0">
                  <a:solidFill>
                    <a:schemeClr val="dk1"/>
                  </a:solidFill>
                  <a:ea typeface="Calibri"/>
                  <a:cs typeface="Calibri"/>
                  <a:sym typeface="Calibri"/>
                </a:rPr>
                <a:t>Giving away personal data - Cons</a:t>
              </a:r>
            </a:p>
          </p:txBody>
        </p:sp>
      </p:grpSp>
      <p:grpSp>
        <p:nvGrpSpPr>
          <p:cNvPr id="5" name="Group 4">
            <a:extLst>
              <a:ext uri="{FF2B5EF4-FFF2-40B4-BE49-F238E27FC236}">
                <a16:creationId xmlns="" xmlns:a16="http://schemas.microsoft.com/office/drawing/2014/main" id="{06C809EA-B186-1F45-A07E-FFDF9225EFB3}"/>
              </a:ext>
            </a:extLst>
          </p:cNvPr>
          <p:cNvGrpSpPr/>
          <p:nvPr/>
        </p:nvGrpSpPr>
        <p:grpSpPr>
          <a:xfrm>
            <a:off x="956798" y="1975120"/>
            <a:ext cx="5778004" cy="4246217"/>
            <a:chOff x="951506" y="2950691"/>
            <a:chExt cx="7015148" cy="4891797"/>
          </a:xfrm>
        </p:grpSpPr>
        <p:sp>
          <p:nvSpPr>
            <p:cNvPr id="6" name="Rectangle 5">
              <a:extLst>
                <a:ext uri="{FF2B5EF4-FFF2-40B4-BE49-F238E27FC236}">
                  <a16:creationId xmlns="" xmlns:a16="http://schemas.microsoft.com/office/drawing/2014/main" id="{94E58075-1668-2047-A7C8-53F9FF09DA63}"/>
                </a:ext>
              </a:extLst>
            </p:cNvPr>
            <p:cNvSpPr/>
            <p:nvPr/>
          </p:nvSpPr>
          <p:spPr>
            <a:xfrm>
              <a:off x="951506" y="2950692"/>
              <a:ext cx="7015148" cy="4891796"/>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 xmlns:a16="http://schemas.microsoft.com/office/drawing/2014/main" id="{A5294FA1-A0FA-BC42-BD97-938401F34C5B}"/>
                </a:ext>
              </a:extLst>
            </p:cNvPr>
            <p:cNvSpPr/>
            <p:nvPr/>
          </p:nvSpPr>
          <p:spPr>
            <a:xfrm>
              <a:off x="951506" y="2950691"/>
              <a:ext cx="7015148" cy="680457"/>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 xmlns:a16="http://schemas.microsoft.com/office/drawing/2014/main" id="{2446BD80-D4E6-A64B-B881-0B9FF72DD4E9}"/>
                </a:ext>
              </a:extLst>
            </p:cNvPr>
            <p:cNvSpPr/>
            <p:nvPr/>
          </p:nvSpPr>
          <p:spPr>
            <a:xfrm>
              <a:off x="7611282" y="3812525"/>
              <a:ext cx="244738" cy="912675"/>
            </a:xfrm>
            <a:prstGeom prst="roundRect">
              <a:avLst>
                <a:gd name="adj" fmla="val 50000"/>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 name="Group 8">
              <a:extLst>
                <a:ext uri="{FF2B5EF4-FFF2-40B4-BE49-F238E27FC236}">
                  <a16:creationId xmlns="" xmlns:a16="http://schemas.microsoft.com/office/drawing/2014/main" id="{9655007B-A756-0A4F-ADA5-544118A493A1}"/>
                </a:ext>
              </a:extLst>
            </p:cNvPr>
            <p:cNvGrpSpPr/>
            <p:nvPr/>
          </p:nvGrpSpPr>
          <p:grpSpPr>
            <a:xfrm>
              <a:off x="1195318" y="3194409"/>
              <a:ext cx="758376" cy="204343"/>
              <a:chOff x="2886740" y="1651000"/>
              <a:chExt cx="651096" cy="175437"/>
            </a:xfrm>
          </p:grpSpPr>
          <p:sp>
            <p:nvSpPr>
              <p:cNvPr id="12" name="Oval 11">
                <a:extLst>
                  <a:ext uri="{FF2B5EF4-FFF2-40B4-BE49-F238E27FC236}">
                    <a16:creationId xmlns="" xmlns:a16="http://schemas.microsoft.com/office/drawing/2014/main" id="{CAB0D3DB-5371-4D4F-8068-1AA6BEE69550}"/>
                  </a:ext>
                </a:extLst>
              </p:cNvPr>
              <p:cNvSpPr/>
              <p:nvPr/>
            </p:nvSpPr>
            <p:spPr>
              <a:xfrm>
                <a:off x="2886740"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 xmlns:a16="http://schemas.microsoft.com/office/drawing/2014/main" id="{4034103C-A024-174C-A9A3-2F0C846202E0}"/>
                  </a:ext>
                </a:extLst>
              </p:cNvPr>
              <p:cNvSpPr/>
              <p:nvPr/>
            </p:nvSpPr>
            <p:spPr>
              <a:xfrm>
                <a:off x="3125973"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 xmlns:a16="http://schemas.microsoft.com/office/drawing/2014/main" id="{9A5008E0-0798-D449-A6D3-12164663ABB7}"/>
                  </a:ext>
                </a:extLst>
              </p:cNvPr>
              <p:cNvSpPr/>
              <p:nvPr/>
            </p:nvSpPr>
            <p:spPr>
              <a:xfrm>
                <a:off x="3362399"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Rounded Rectangle 9">
              <a:extLst>
                <a:ext uri="{FF2B5EF4-FFF2-40B4-BE49-F238E27FC236}">
                  <a16:creationId xmlns="" xmlns:a16="http://schemas.microsoft.com/office/drawing/2014/main" id="{00D5E8CE-9EEC-2A49-84C7-531D03A502E1}"/>
                </a:ext>
              </a:extLst>
            </p:cNvPr>
            <p:cNvSpPr/>
            <p:nvPr/>
          </p:nvSpPr>
          <p:spPr>
            <a:xfrm>
              <a:off x="2334648" y="3113026"/>
              <a:ext cx="4879478" cy="355788"/>
            </a:xfrm>
            <a:prstGeom prst="roundRect">
              <a:avLst>
                <a:gd name="adj" fmla="val 47862"/>
              </a:avLst>
            </a:prstGeom>
            <a:no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itle 1">
              <a:extLst>
                <a:ext uri="{FF2B5EF4-FFF2-40B4-BE49-F238E27FC236}">
                  <a16:creationId xmlns="" xmlns:a16="http://schemas.microsoft.com/office/drawing/2014/main" id="{1AD4AA0D-C1E0-7348-9527-EDDCB3D03082}"/>
                </a:ext>
              </a:extLst>
            </p:cNvPr>
            <p:cNvSpPr txBox="1">
              <a:spLocks/>
            </p:cNvSpPr>
            <p:nvPr/>
          </p:nvSpPr>
          <p:spPr>
            <a:xfrm>
              <a:off x="1399662" y="4152666"/>
              <a:ext cx="5637725" cy="1710121"/>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marL="514350" lvl="0" indent="-514350">
                <a:lnSpc>
                  <a:spcPct val="120000"/>
                </a:lnSpc>
                <a:spcBef>
                  <a:spcPts val="0"/>
                </a:spcBef>
                <a:buFont typeface="+mj-lt"/>
                <a:buAutoNum type="arabicPeriod"/>
              </a:pPr>
              <a:r>
                <a:rPr lang="en-GB" sz="2400" dirty="0">
                  <a:solidFill>
                    <a:schemeClr val="dk1"/>
                  </a:solidFill>
                  <a:latin typeface="Overpass Mono" pitchFamily="49" charset="77"/>
                  <a:ea typeface="Calibri"/>
                  <a:cs typeface="Calibri"/>
                  <a:sym typeface="Calibri"/>
                </a:rPr>
                <a:t>Why is this personal data so valuable to businesses?</a:t>
              </a:r>
            </a:p>
          </p:txBody>
        </p:sp>
      </p:grpSp>
      <p:grpSp>
        <p:nvGrpSpPr>
          <p:cNvPr id="66" name="Group 65">
            <a:extLst>
              <a:ext uri="{FF2B5EF4-FFF2-40B4-BE49-F238E27FC236}">
                <a16:creationId xmlns="" xmlns:a16="http://schemas.microsoft.com/office/drawing/2014/main" id="{C38D69A8-C4BD-B949-8461-724E5F53CBB5}"/>
              </a:ext>
            </a:extLst>
          </p:cNvPr>
          <p:cNvGrpSpPr/>
          <p:nvPr/>
        </p:nvGrpSpPr>
        <p:grpSpPr>
          <a:xfrm>
            <a:off x="4831123" y="4427223"/>
            <a:ext cx="5778004" cy="4246217"/>
            <a:chOff x="951506" y="2950691"/>
            <a:chExt cx="7015148" cy="4891797"/>
          </a:xfrm>
        </p:grpSpPr>
        <p:sp>
          <p:nvSpPr>
            <p:cNvPr id="67" name="Rectangle 66">
              <a:extLst>
                <a:ext uri="{FF2B5EF4-FFF2-40B4-BE49-F238E27FC236}">
                  <a16:creationId xmlns="" xmlns:a16="http://schemas.microsoft.com/office/drawing/2014/main" id="{B620C473-4221-9E44-953D-38038E1B5348}"/>
                </a:ext>
              </a:extLst>
            </p:cNvPr>
            <p:cNvSpPr/>
            <p:nvPr/>
          </p:nvSpPr>
          <p:spPr>
            <a:xfrm>
              <a:off x="951506" y="2950692"/>
              <a:ext cx="7015148" cy="4891796"/>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Rectangle 67">
              <a:extLst>
                <a:ext uri="{FF2B5EF4-FFF2-40B4-BE49-F238E27FC236}">
                  <a16:creationId xmlns="" xmlns:a16="http://schemas.microsoft.com/office/drawing/2014/main" id="{3D294EE7-A81D-D14E-8284-680C9C255F72}"/>
                </a:ext>
              </a:extLst>
            </p:cNvPr>
            <p:cNvSpPr/>
            <p:nvPr/>
          </p:nvSpPr>
          <p:spPr>
            <a:xfrm>
              <a:off x="951506" y="2950691"/>
              <a:ext cx="7015148" cy="680457"/>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Rounded Rectangle 68">
              <a:extLst>
                <a:ext uri="{FF2B5EF4-FFF2-40B4-BE49-F238E27FC236}">
                  <a16:creationId xmlns="" xmlns:a16="http://schemas.microsoft.com/office/drawing/2014/main" id="{33A27A8D-9752-2749-BCCC-3EB03FB4DF8B}"/>
                </a:ext>
              </a:extLst>
            </p:cNvPr>
            <p:cNvSpPr/>
            <p:nvPr/>
          </p:nvSpPr>
          <p:spPr>
            <a:xfrm>
              <a:off x="7611282" y="3812525"/>
              <a:ext cx="244738" cy="912675"/>
            </a:xfrm>
            <a:prstGeom prst="roundRect">
              <a:avLst>
                <a:gd name="adj" fmla="val 50000"/>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0" name="Group 69">
              <a:extLst>
                <a:ext uri="{FF2B5EF4-FFF2-40B4-BE49-F238E27FC236}">
                  <a16:creationId xmlns="" xmlns:a16="http://schemas.microsoft.com/office/drawing/2014/main" id="{80F19B45-40C2-5A4D-92F1-B59774E368AB}"/>
                </a:ext>
              </a:extLst>
            </p:cNvPr>
            <p:cNvGrpSpPr/>
            <p:nvPr/>
          </p:nvGrpSpPr>
          <p:grpSpPr>
            <a:xfrm>
              <a:off x="1195318" y="3194409"/>
              <a:ext cx="758376" cy="204343"/>
              <a:chOff x="2886740" y="1651000"/>
              <a:chExt cx="651096" cy="175437"/>
            </a:xfrm>
          </p:grpSpPr>
          <p:sp>
            <p:nvSpPr>
              <p:cNvPr id="73" name="Oval 72">
                <a:extLst>
                  <a:ext uri="{FF2B5EF4-FFF2-40B4-BE49-F238E27FC236}">
                    <a16:creationId xmlns="" xmlns:a16="http://schemas.microsoft.com/office/drawing/2014/main" id="{D7B5B83E-7249-2C49-9BB2-15BF74275E83}"/>
                  </a:ext>
                </a:extLst>
              </p:cNvPr>
              <p:cNvSpPr/>
              <p:nvPr/>
            </p:nvSpPr>
            <p:spPr>
              <a:xfrm>
                <a:off x="2886740"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Oval 73">
                <a:extLst>
                  <a:ext uri="{FF2B5EF4-FFF2-40B4-BE49-F238E27FC236}">
                    <a16:creationId xmlns="" xmlns:a16="http://schemas.microsoft.com/office/drawing/2014/main" id="{49185403-6E91-C940-A2C0-82ABA2658BC6}"/>
                  </a:ext>
                </a:extLst>
              </p:cNvPr>
              <p:cNvSpPr/>
              <p:nvPr/>
            </p:nvSpPr>
            <p:spPr>
              <a:xfrm>
                <a:off x="3125973"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Oval 74">
                <a:extLst>
                  <a:ext uri="{FF2B5EF4-FFF2-40B4-BE49-F238E27FC236}">
                    <a16:creationId xmlns="" xmlns:a16="http://schemas.microsoft.com/office/drawing/2014/main" id="{A14D06B1-7E71-1449-9A43-668F19544EEF}"/>
                  </a:ext>
                </a:extLst>
              </p:cNvPr>
              <p:cNvSpPr/>
              <p:nvPr/>
            </p:nvSpPr>
            <p:spPr>
              <a:xfrm>
                <a:off x="3362399"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1" name="Rounded Rectangle 70">
              <a:extLst>
                <a:ext uri="{FF2B5EF4-FFF2-40B4-BE49-F238E27FC236}">
                  <a16:creationId xmlns="" xmlns:a16="http://schemas.microsoft.com/office/drawing/2014/main" id="{FC77801B-B4FF-2647-B039-C46657CF8D5B}"/>
                </a:ext>
              </a:extLst>
            </p:cNvPr>
            <p:cNvSpPr/>
            <p:nvPr/>
          </p:nvSpPr>
          <p:spPr>
            <a:xfrm>
              <a:off x="2334648" y="3113026"/>
              <a:ext cx="4879478" cy="355788"/>
            </a:xfrm>
            <a:prstGeom prst="roundRect">
              <a:avLst>
                <a:gd name="adj" fmla="val 47862"/>
              </a:avLst>
            </a:prstGeom>
            <a:no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2" name="Title 1">
              <a:extLst>
                <a:ext uri="{FF2B5EF4-FFF2-40B4-BE49-F238E27FC236}">
                  <a16:creationId xmlns="" xmlns:a16="http://schemas.microsoft.com/office/drawing/2014/main" id="{9EE38835-3402-CC40-A8DD-ED0B3D7DBFC2}"/>
                </a:ext>
              </a:extLst>
            </p:cNvPr>
            <p:cNvSpPr txBox="1">
              <a:spLocks/>
            </p:cNvSpPr>
            <p:nvPr/>
          </p:nvSpPr>
          <p:spPr>
            <a:xfrm>
              <a:off x="1399662" y="4152666"/>
              <a:ext cx="5041091" cy="1710121"/>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marL="514350" lvl="0" indent="-514350">
                <a:lnSpc>
                  <a:spcPct val="120000"/>
                </a:lnSpc>
                <a:spcBef>
                  <a:spcPts val="0"/>
                </a:spcBef>
                <a:buFont typeface="+mj-lt"/>
                <a:buAutoNum type="arabicPeriod" startAt="2"/>
              </a:pPr>
              <a:r>
                <a:rPr lang="en-GB" sz="2400" dirty="0">
                  <a:solidFill>
                    <a:schemeClr val="dk1"/>
                  </a:solidFill>
                  <a:latin typeface="Overpass Mono" pitchFamily="49" charset="77"/>
                  <a:ea typeface="Calibri"/>
                  <a:cs typeface="Calibri"/>
                  <a:sym typeface="Calibri"/>
                </a:rPr>
                <a:t>How comfortable are you with your data being shared and why? </a:t>
              </a:r>
            </a:p>
          </p:txBody>
        </p:sp>
      </p:grpSp>
      <p:grpSp>
        <p:nvGrpSpPr>
          <p:cNvPr id="76" name="Group 75">
            <a:extLst>
              <a:ext uri="{FF2B5EF4-FFF2-40B4-BE49-F238E27FC236}">
                <a16:creationId xmlns="" xmlns:a16="http://schemas.microsoft.com/office/drawing/2014/main" id="{F7793D20-CD1F-4942-B6C7-80C6402B2D83}"/>
              </a:ext>
            </a:extLst>
          </p:cNvPr>
          <p:cNvGrpSpPr/>
          <p:nvPr/>
        </p:nvGrpSpPr>
        <p:grpSpPr>
          <a:xfrm>
            <a:off x="9474617" y="2445025"/>
            <a:ext cx="5778004" cy="4246217"/>
            <a:chOff x="951506" y="2950691"/>
            <a:chExt cx="7015148" cy="4891797"/>
          </a:xfrm>
        </p:grpSpPr>
        <p:sp>
          <p:nvSpPr>
            <p:cNvPr id="77" name="Rectangle 76">
              <a:extLst>
                <a:ext uri="{FF2B5EF4-FFF2-40B4-BE49-F238E27FC236}">
                  <a16:creationId xmlns="" xmlns:a16="http://schemas.microsoft.com/office/drawing/2014/main" id="{992799B3-722D-3346-A076-58B2BA725247}"/>
                </a:ext>
              </a:extLst>
            </p:cNvPr>
            <p:cNvSpPr/>
            <p:nvPr/>
          </p:nvSpPr>
          <p:spPr>
            <a:xfrm>
              <a:off x="951506" y="2950692"/>
              <a:ext cx="7015148" cy="4891796"/>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8" name="Rectangle 77">
              <a:extLst>
                <a:ext uri="{FF2B5EF4-FFF2-40B4-BE49-F238E27FC236}">
                  <a16:creationId xmlns="" xmlns:a16="http://schemas.microsoft.com/office/drawing/2014/main" id="{E9DB80DA-FAD8-4A43-AFC0-D0E867B1F205}"/>
                </a:ext>
              </a:extLst>
            </p:cNvPr>
            <p:cNvSpPr/>
            <p:nvPr/>
          </p:nvSpPr>
          <p:spPr>
            <a:xfrm>
              <a:off x="951506" y="2950691"/>
              <a:ext cx="7015148" cy="680457"/>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ounded Rectangle 78">
              <a:extLst>
                <a:ext uri="{FF2B5EF4-FFF2-40B4-BE49-F238E27FC236}">
                  <a16:creationId xmlns="" xmlns:a16="http://schemas.microsoft.com/office/drawing/2014/main" id="{DD30B5F4-D68B-964D-98A1-2F91C924E319}"/>
                </a:ext>
              </a:extLst>
            </p:cNvPr>
            <p:cNvSpPr/>
            <p:nvPr/>
          </p:nvSpPr>
          <p:spPr>
            <a:xfrm>
              <a:off x="7611282" y="3812525"/>
              <a:ext cx="244738" cy="912675"/>
            </a:xfrm>
            <a:prstGeom prst="roundRect">
              <a:avLst>
                <a:gd name="adj" fmla="val 50000"/>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0" name="Group 79">
              <a:extLst>
                <a:ext uri="{FF2B5EF4-FFF2-40B4-BE49-F238E27FC236}">
                  <a16:creationId xmlns="" xmlns:a16="http://schemas.microsoft.com/office/drawing/2014/main" id="{BE2B5AD3-6E86-3A40-9702-E5FCA38D4ED9}"/>
                </a:ext>
              </a:extLst>
            </p:cNvPr>
            <p:cNvGrpSpPr/>
            <p:nvPr/>
          </p:nvGrpSpPr>
          <p:grpSpPr>
            <a:xfrm>
              <a:off x="1195318" y="3194409"/>
              <a:ext cx="758376" cy="204343"/>
              <a:chOff x="2886740" y="1651000"/>
              <a:chExt cx="651096" cy="175437"/>
            </a:xfrm>
          </p:grpSpPr>
          <p:sp>
            <p:nvSpPr>
              <p:cNvPr id="83" name="Oval 82">
                <a:extLst>
                  <a:ext uri="{FF2B5EF4-FFF2-40B4-BE49-F238E27FC236}">
                    <a16:creationId xmlns="" xmlns:a16="http://schemas.microsoft.com/office/drawing/2014/main" id="{19A21BC5-202D-5F46-8480-9C59B5BB78F8}"/>
                  </a:ext>
                </a:extLst>
              </p:cNvPr>
              <p:cNvSpPr/>
              <p:nvPr/>
            </p:nvSpPr>
            <p:spPr>
              <a:xfrm>
                <a:off x="2886740"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Oval 83">
                <a:extLst>
                  <a:ext uri="{FF2B5EF4-FFF2-40B4-BE49-F238E27FC236}">
                    <a16:creationId xmlns="" xmlns:a16="http://schemas.microsoft.com/office/drawing/2014/main" id="{77B525A5-593D-6047-9DC5-AEC7F8300CFC}"/>
                  </a:ext>
                </a:extLst>
              </p:cNvPr>
              <p:cNvSpPr/>
              <p:nvPr/>
            </p:nvSpPr>
            <p:spPr>
              <a:xfrm>
                <a:off x="3125973"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Oval 84">
                <a:extLst>
                  <a:ext uri="{FF2B5EF4-FFF2-40B4-BE49-F238E27FC236}">
                    <a16:creationId xmlns="" xmlns:a16="http://schemas.microsoft.com/office/drawing/2014/main" id="{626CD094-7134-DB4C-8865-4FE833714BA0}"/>
                  </a:ext>
                </a:extLst>
              </p:cNvPr>
              <p:cNvSpPr/>
              <p:nvPr/>
            </p:nvSpPr>
            <p:spPr>
              <a:xfrm>
                <a:off x="3362399"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1" name="Rounded Rectangle 80">
              <a:extLst>
                <a:ext uri="{FF2B5EF4-FFF2-40B4-BE49-F238E27FC236}">
                  <a16:creationId xmlns="" xmlns:a16="http://schemas.microsoft.com/office/drawing/2014/main" id="{BC7971AC-4FEF-544C-B174-8DB6D4E1621A}"/>
                </a:ext>
              </a:extLst>
            </p:cNvPr>
            <p:cNvSpPr/>
            <p:nvPr/>
          </p:nvSpPr>
          <p:spPr>
            <a:xfrm>
              <a:off x="2334648" y="3113026"/>
              <a:ext cx="4879478" cy="355788"/>
            </a:xfrm>
            <a:prstGeom prst="roundRect">
              <a:avLst>
                <a:gd name="adj" fmla="val 47862"/>
              </a:avLst>
            </a:prstGeom>
            <a:no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2" name="Title 1">
              <a:extLst>
                <a:ext uri="{FF2B5EF4-FFF2-40B4-BE49-F238E27FC236}">
                  <a16:creationId xmlns="" xmlns:a16="http://schemas.microsoft.com/office/drawing/2014/main" id="{74A46DB6-8363-D84D-A2D1-740D5E528427}"/>
                </a:ext>
              </a:extLst>
            </p:cNvPr>
            <p:cNvSpPr txBox="1">
              <a:spLocks/>
            </p:cNvSpPr>
            <p:nvPr/>
          </p:nvSpPr>
          <p:spPr>
            <a:xfrm>
              <a:off x="1399663" y="4152666"/>
              <a:ext cx="5420926" cy="1710121"/>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marL="514350" lvl="0" indent="-514350">
                <a:lnSpc>
                  <a:spcPct val="120000"/>
                </a:lnSpc>
                <a:spcBef>
                  <a:spcPts val="0"/>
                </a:spcBef>
                <a:buFont typeface="+mj-lt"/>
                <a:buAutoNum type="arabicPeriod" startAt="3"/>
              </a:pPr>
              <a:r>
                <a:rPr lang="en-GB" sz="2400" dirty="0">
                  <a:solidFill>
                    <a:schemeClr val="dk1"/>
                  </a:solidFill>
                  <a:latin typeface="Overpass Mono" pitchFamily="49" charset="77"/>
                  <a:ea typeface="Calibri"/>
                  <a:cs typeface="Calibri"/>
                  <a:sym typeface="Calibri"/>
                </a:rPr>
                <a:t>Can you think of any more risks of sharing personal data?</a:t>
              </a:r>
            </a:p>
          </p:txBody>
        </p:sp>
      </p:grpSp>
    </p:spTree>
    <p:extLst>
      <p:ext uri="{BB962C8B-B14F-4D97-AF65-F5344CB8AC3E}">
        <p14:creationId xmlns:p14="http://schemas.microsoft.com/office/powerpoint/2010/main" val="4142771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0"/>
                                        </p:tgtEl>
                                        <p:attrNameLst>
                                          <p:attrName>style.visibility</p:attrName>
                                        </p:attrNameLst>
                                      </p:cBhvr>
                                      <p:to>
                                        <p:strVal val="visible"/>
                                      </p:to>
                                    </p:set>
                                    <p:animEffect transition="in" filter="fade">
                                      <p:cBhvr>
                                        <p:cTn id="7" dur="500"/>
                                        <p:tgtEl>
                                          <p:spTgt spid="150"/>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53" presetClass="entr" presetSubtype="16"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nodeType="clickEffect">
                                  <p:stCondLst>
                                    <p:cond delay="0"/>
                                  </p:stCondLst>
                                  <p:childTnLst>
                                    <p:set>
                                      <p:cBhvr>
                                        <p:cTn id="19" dur="1" fill="hold">
                                          <p:stCondLst>
                                            <p:cond delay="0"/>
                                          </p:stCondLst>
                                        </p:cTn>
                                        <p:tgtEl>
                                          <p:spTgt spid="66"/>
                                        </p:tgtEl>
                                        <p:attrNameLst>
                                          <p:attrName>style.visibility</p:attrName>
                                        </p:attrNameLst>
                                      </p:cBhvr>
                                      <p:to>
                                        <p:strVal val="visible"/>
                                      </p:to>
                                    </p:set>
                                    <p:anim calcmode="lin" valueType="num">
                                      <p:cBhvr>
                                        <p:cTn id="20" dur="500" fill="hold"/>
                                        <p:tgtEl>
                                          <p:spTgt spid="66"/>
                                        </p:tgtEl>
                                        <p:attrNameLst>
                                          <p:attrName>ppt_w</p:attrName>
                                        </p:attrNameLst>
                                      </p:cBhvr>
                                      <p:tavLst>
                                        <p:tav tm="0">
                                          <p:val>
                                            <p:fltVal val="0"/>
                                          </p:val>
                                        </p:tav>
                                        <p:tav tm="100000">
                                          <p:val>
                                            <p:strVal val="#ppt_w"/>
                                          </p:val>
                                        </p:tav>
                                      </p:tavLst>
                                    </p:anim>
                                    <p:anim calcmode="lin" valueType="num">
                                      <p:cBhvr>
                                        <p:cTn id="21" dur="500" fill="hold"/>
                                        <p:tgtEl>
                                          <p:spTgt spid="66"/>
                                        </p:tgtEl>
                                        <p:attrNameLst>
                                          <p:attrName>ppt_h</p:attrName>
                                        </p:attrNameLst>
                                      </p:cBhvr>
                                      <p:tavLst>
                                        <p:tav tm="0">
                                          <p:val>
                                            <p:fltVal val="0"/>
                                          </p:val>
                                        </p:tav>
                                        <p:tav tm="100000">
                                          <p:val>
                                            <p:strVal val="#ppt_h"/>
                                          </p:val>
                                        </p:tav>
                                      </p:tavLst>
                                    </p:anim>
                                    <p:animEffect transition="in" filter="fade">
                                      <p:cBhvr>
                                        <p:cTn id="22" dur="500"/>
                                        <p:tgtEl>
                                          <p:spTgt spid="66"/>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76"/>
                                        </p:tgtEl>
                                        <p:attrNameLst>
                                          <p:attrName>style.visibility</p:attrName>
                                        </p:attrNameLst>
                                      </p:cBhvr>
                                      <p:to>
                                        <p:strVal val="visible"/>
                                      </p:to>
                                    </p:set>
                                    <p:anim calcmode="lin" valueType="num">
                                      <p:cBhvr>
                                        <p:cTn id="27" dur="500" fill="hold"/>
                                        <p:tgtEl>
                                          <p:spTgt spid="76"/>
                                        </p:tgtEl>
                                        <p:attrNameLst>
                                          <p:attrName>ppt_w</p:attrName>
                                        </p:attrNameLst>
                                      </p:cBhvr>
                                      <p:tavLst>
                                        <p:tav tm="0">
                                          <p:val>
                                            <p:fltVal val="0"/>
                                          </p:val>
                                        </p:tav>
                                        <p:tav tm="100000">
                                          <p:val>
                                            <p:strVal val="#ppt_w"/>
                                          </p:val>
                                        </p:tav>
                                      </p:tavLst>
                                    </p:anim>
                                    <p:anim calcmode="lin" valueType="num">
                                      <p:cBhvr>
                                        <p:cTn id="28" dur="500" fill="hold"/>
                                        <p:tgtEl>
                                          <p:spTgt spid="76"/>
                                        </p:tgtEl>
                                        <p:attrNameLst>
                                          <p:attrName>ppt_h</p:attrName>
                                        </p:attrNameLst>
                                      </p:cBhvr>
                                      <p:tavLst>
                                        <p:tav tm="0">
                                          <p:val>
                                            <p:fltVal val="0"/>
                                          </p:val>
                                        </p:tav>
                                        <p:tav tm="100000">
                                          <p:val>
                                            <p:strVal val="#ppt_h"/>
                                          </p:val>
                                        </p:tav>
                                      </p:tavLst>
                                    </p:anim>
                                    <p:animEffect transition="in" filter="fade">
                                      <p:cBhvr>
                                        <p:cTn id="29"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Group 47">
            <a:extLst>
              <a:ext uri="{FF2B5EF4-FFF2-40B4-BE49-F238E27FC236}">
                <a16:creationId xmlns="" xmlns:a16="http://schemas.microsoft.com/office/drawing/2014/main" id="{2CEA8A4D-8EDB-924D-855E-4EA19CE3127E}"/>
              </a:ext>
            </a:extLst>
          </p:cNvPr>
          <p:cNvGrpSpPr/>
          <p:nvPr/>
        </p:nvGrpSpPr>
        <p:grpSpPr>
          <a:xfrm>
            <a:off x="-226437" y="-203521"/>
            <a:ext cx="15479058" cy="8876961"/>
            <a:chOff x="-226437" y="-203521"/>
            <a:chExt cx="15479058" cy="8876961"/>
          </a:xfrm>
        </p:grpSpPr>
        <p:sp>
          <p:nvSpPr>
            <p:cNvPr id="49" name="Rectangle 48">
              <a:extLst>
                <a:ext uri="{FF2B5EF4-FFF2-40B4-BE49-F238E27FC236}">
                  <a16:creationId xmlns="" xmlns:a16="http://schemas.microsoft.com/office/drawing/2014/main" id="{03747E6E-200B-A142-B305-7BF4D8F3A52A}"/>
                </a:ext>
              </a:extLst>
            </p:cNvPr>
            <p:cNvSpPr/>
            <p:nvPr/>
          </p:nvSpPr>
          <p:spPr>
            <a:xfrm>
              <a:off x="-226437" y="-203521"/>
              <a:ext cx="11273001" cy="4927921"/>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50" name="Group 49">
              <a:extLst>
                <a:ext uri="{FF2B5EF4-FFF2-40B4-BE49-F238E27FC236}">
                  <a16:creationId xmlns="" xmlns:a16="http://schemas.microsoft.com/office/drawing/2014/main" id="{95368C9B-DD1E-A345-8AFA-61AB4A0113E6}"/>
                </a:ext>
              </a:extLst>
            </p:cNvPr>
            <p:cNvGrpSpPr/>
            <p:nvPr/>
          </p:nvGrpSpPr>
          <p:grpSpPr>
            <a:xfrm>
              <a:off x="956798" y="1975120"/>
              <a:ext cx="5778004" cy="4246217"/>
              <a:chOff x="951506" y="2950691"/>
              <a:chExt cx="7015148" cy="4891797"/>
            </a:xfrm>
          </p:grpSpPr>
          <p:sp>
            <p:nvSpPr>
              <p:cNvPr id="92" name="Rectangle 91">
                <a:extLst>
                  <a:ext uri="{FF2B5EF4-FFF2-40B4-BE49-F238E27FC236}">
                    <a16:creationId xmlns="" xmlns:a16="http://schemas.microsoft.com/office/drawing/2014/main" id="{C78FB1D5-1DC5-1140-BADF-A568B324C6F4}"/>
                  </a:ext>
                </a:extLst>
              </p:cNvPr>
              <p:cNvSpPr/>
              <p:nvPr/>
            </p:nvSpPr>
            <p:spPr>
              <a:xfrm>
                <a:off x="951506" y="2950692"/>
                <a:ext cx="7015148" cy="4891796"/>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3" name="Rectangle 92">
                <a:extLst>
                  <a:ext uri="{FF2B5EF4-FFF2-40B4-BE49-F238E27FC236}">
                    <a16:creationId xmlns="" xmlns:a16="http://schemas.microsoft.com/office/drawing/2014/main" id="{DA4473D7-7329-6440-8F37-3DB6CC9D1FA8}"/>
                  </a:ext>
                </a:extLst>
              </p:cNvPr>
              <p:cNvSpPr/>
              <p:nvPr/>
            </p:nvSpPr>
            <p:spPr>
              <a:xfrm>
                <a:off x="951506" y="2950691"/>
                <a:ext cx="7015148" cy="680457"/>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Rounded Rectangle 93">
                <a:extLst>
                  <a:ext uri="{FF2B5EF4-FFF2-40B4-BE49-F238E27FC236}">
                    <a16:creationId xmlns="" xmlns:a16="http://schemas.microsoft.com/office/drawing/2014/main" id="{C29F0DAC-976E-DF48-A8A0-448BAF5E1227}"/>
                  </a:ext>
                </a:extLst>
              </p:cNvPr>
              <p:cNvSpPr/>
              <p:nvPr/>
            </p:nvSpPr>
            <p:spPr>
              <a:xfrm>
                <a:off x="7611282" y="3812525"/>
                <a:ext cx="244738" cy="912675"/>
              </a:xfrm>
              <a:prstGeom prst="roundRect">
                <a:avLst>
                  <a:gd name="adj" fmla="val 50000"/>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5" name="Group 94">
                <a:extLst>
                  <a:ext uri="{FF2B5EF4-FFF2-40B4-BE49-F238E27FC236}">
                    <a16:creationId xmlns="" xmlns:a16="http://schemas.microsoft.com/office/drawing/2014/main" id="{9BA174D5-0091-CC4B-936D-E0F0F1D9C354}"/>
                  </a:ext>
                </a:extLst>
              </p:cNvPr>
              <p:cNvGrpSpPr/>
              <p:nvPr/>
            </p:nvGrpSpPr>
            <p:grpSpPr>
              <a:xfrm>
                <a:off x="1195318" y="3194409"/>
                <a:ext cx="758376" cy="204343"/>
                <a:chOff x="2886740" y="1651000"/>
                <a:chExt cx="651096" cy="175437"/>
              </a:xfrm>
            </p:grpSpPr>
            <p:sp>
              <p:nvSpPr>
                <p:cNvPr id="98" name="Oval 97">
                  <a:extLst>
                    <a:ext uri="{FF2B5EF4-FFF2-40B4-BE49-F238E27FC236}">
                      <a16:creationId xmlns="" xmlns:a16="http://schemas.microsoft.com/office/drawing/2014/main" id="{C0B12EC3-90F6-834E-B4D5-41B3E63CDC79}"/>
                    </a:ext>
                  </a:extLst>
                </p:cNvPr>
                <p:cNvSpPr/>
                <p:nvPr/>
              </p:nvSpPr>
              <p:spPr>
                <a:xfrm>
                  <a:off x="2886740"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Oval 98">
                  <a:extLst>
                    <a:ext uri="{FF2B5EF4-FFF2-40B4-BE49-F238E27FC236}">
                      <a16:creationId xmlns="" xmlns:a16="http://schemas.microsoft.com/office/drawing/2014/main" id="{DB864B56-3030-A748-8467-F6C50C3FC5F9}"/>
                    </a:ext>
                  </a:extLst>
                </p:cNvPr>
                <p:cNvSpPr/>
                <p:nvPr/>
              </p:nvSpPr>
              <p:spPr>
                <a:xfrm>
                  <a:off x="3125973"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Oval 99">
                  <a:extLst>
                    <a:ext uri="{FF2B5EF4-FFF2-40B4-BE49-F238E27FC236}">
                      <a16:creationId xmlns="" xmlns:a16="http://schemas.microsoft.com/office/drawing/2014/main" id="{4A68AF37-260A-DB45-8902-39A343848DB3}"/>
                    </a:ext>
                  </a:extLst>
                </p:cNvPr>
                <p:cNvSpPr/>
                <p:nvPr/>
              </p:nvSpPr>
              <p:spPr>
                <a:xfrm>
                  <a:off x="3362399"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6" name="Rounded Rectangle 95">
                <a:extLst>
                  <a:ext uri="{FF2B5EF4-FFF2-40B4-BE49-F238E27FC236}">
                    <a16:creationId xmlns="" xmlns:a16="http://schemas.microsoft.com/office/drawing/2014/main" id="{78CBDEF9-4AB3-1843-8699-39460FA2C353}"/>
                  </a:ext>
                </a:extLst>
              </p:cNvPr>
              <p:cNvSpPr/>
              <p:nvPr/>
            </p:nvSpPr>
            <p:spPr>
              <a:xfrm>
                <a:off x="2334648" y="3113026"/>
                <a:ext cx="4879478" cy="355788"/>
              </a:xfrm>
              <a:prstGeom prst="roundRect">
                <a:avLst>
                  <a:gd name="adj" fmla="val 47862"/>
                </a:avLst>
              </a:prstGeom>
              <a:no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7" name="Title 1">
                <a:extLst>
                  <a:ext uri="{FF2B5EF4-FFF2-40B4-BE49-F238E27FC236}">
                    <a16:creationId xmlns="" xmlns:a16="http://schemas.microsoft.com/office/drawing/2014/main" id="{0AC31557-157F-D64E-A011-E4BE7793DC8C}"/>
                  </a:ext>
                </a:extLst>
              </p:cNvPr>
              <p:cNvSpPr txBox="1">
                <a:spLocks/>
              </p:cNvSpPr>
              <p:nvPr/>
            </p:nvSpPr>
            <p:spPr>
              <a:xfrm>
                <a:off x="1399662" y="4152666"/>
                <a:ext cx="5637725" cy="1710121"/>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marL="514350" lvl="0" indent="-514350">
                  <a:lnSpc>
                    <a:spcPct val="120000"/>
                  </a:lnSpc>
                  <a:spcBef>
                    <a:spcPts val="0"/>
                  </a:spcBef>
                  <a:buFont typeface="+mj-lt"/>
                  <a:buAutoNum type="arabicPeriod"/>
                </a:pPr>
                <a:r>
                  <a:rPr lang="en-GB" sz="2400" dirty="0">
                    <a:solidFill>
                      <a:schemeClr val="dk1"/>
                    </a:solidFill>
                    <a:latin typeface="Overpass Mono" pitchFamily="49" charset="77"/>
                    <a:ea typeface="Calibri"/>
                    <a:cs typeface="Calibri"/>
                    <a:sym typeface="Calibri"/>
                  </a:rPr>
                  <a:t>Why is this personal data so valuable to businesses?</a:t>
                </a:r>
              </a:p>
            </p:txBody>
          </p:sp>
        </p:grpSp>
        <p:sp>
          <p:nvSpPr>
            <p:cNvPr id="51" name="Title 1">
              <a:extLst>
                <a:ext uri="{FF2B5EF4-FFF2-40B4-BE49-F238E27FC236}">
                  <a16:creationId xmlns="" xmlns:a16="http://schemas.microsoft.com/office/drawing/2014/main" id="{6CD8945C-5D18-C64D-9E7C-77528BF6F04B}"/>
                </a:ext>
              </a:extLst>
            </p:cNvPr>
            <p:cNvSpPr txBox="1">
              <a:spLocks/>
            </p:cNvSpPr>
            <p:nvPr/>
          </p:nvSpPr>
          <p:spPr>
            <a:xfrm>
              <a:off x="692201" y="611124"/>
              <a:ext cx="11423599" cy="782373"/>
            </a:xfrm>
            <a:prstGeom prst="rect">
              <a:avLst/>
            </a:prstGeom>
          </p:spPr>
          <p:txBody>
            <a:bodyPr/>
            <a:lstStyle>
              <a:lvl1pPr algn="l" defTabSz="1219170" rtl="0" eaLnBrk="1" latinLnBrk="0" hangingPunct="1">
                <a:lnSpc>
                  <a:spcPts val="6800"/>
                </a:lnSpc>
                <a:spcBef>
                  <a:spcPct val="0"/>
                </a:spcBef>
                <a:buNone/>
                <a:defRPr sz="5500" b="0" i="0" kern="1200">
                  <a:solidFill>
                    <a:schemeClr val="tx1"/>
                  </a:solidFill>
                  <a:latin typeface="Overpass Mono" pitchFamily="49" charset="77"/>
                  <a:ea typeface="+mj-ea"/>
                  <a:cs typeface="+mj-cs"/>
                </a:defRPr>
              </a:lvl1pPr>
            </a:lstStyle>
            <a:p>
              <a:pPr>
                <a:lnSpc>
                  <a:spcPct val="100000"/>
                </a:lnSpc>
              </a:pPr>
              <a:r>
                <a:rPr lang="en-GB" sz="3600" b="1" dirty="0">
                  <a:solidFill>
                    <a:schemeClr val="dk1"/>
                  </a:solidFill>
                  <a:ea typeface="Calibri"/>
                  <a:cs typeface="Calibri"/>
                  <a:sym typeface="Calibri"/>
                </a:rPr>
                <a:t>Giving away personal data - Cons</a:t>
              </a:r>
            </a:p>
          </p:txBody>
        </p:sp>
        <p:grpSp>
          <p:nvGrpSpPr>
            <p:cNvPr id="52" name="Group 51">
              <a:extLst>
                <a:ext uri="{FF2B5EF4-FFF2-40B4-BE49-F238E27FC236}">
                  <a16:creationId xmlns="" xmlns:a16="http://schemas.microsoft.com/office/drawing/2014/main" id="{22527517-11FF-EB4F-86E3-9D7BA5886205}"/>
                </a:ext>
              </a:extLst>
            </p:cNvPr>
            <p:cNvGrpSpPr/>
            <p:nvPr/>
          </p:nvGrpSpPr>
          <p:grpSpPr>
            <a:xfrm>
              <a:off x="4831123" y="4427223"/>
              <a:ext cx="5778004" cy="4246217"/>
              <a:chOff x="951506" y="2950691"/>
              <a:chExt cx="7015148" cy="4891797"/>
            </a:xfrm>
          </p:grpSpPr>
          <p:sp>
            <p:nvSpPr>
              <p:cNvPr id="63" name="Rectangle 62">
                <a:extLst>
                  <a:ext uri="{FF2B5EF4-FFF2-40B4-BE49-F238E27FC236}">
                    <a16:creationId xmlns="" xmlns:a16="http://schemas.microsoft.com/office/drawing/2014/main" id="{03657CC1-302E-0045-BA87-9530D592FC07}"/>
                  </a:ext>
                </a:extLst>
              </p:cNvPr>
              <p:cNvSpPr/>
              <p:nvPr/>
            </p:nvSpPr>
            <p:spPr>
              <a:xfrm>
                <a:off x="951506" y="2950692"/>
                <a:ext cx="7015148" cy="4891796"/>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4" name="Rectangle 63">
                <a:extLst>
                  <a:ext uri="{FF2B5EF4-FFF2-40B4-BE49-F238E27FC236}">
                    <a16:creationId xmlns="" xmlns:a16="http://schemas.microsoft.com/office/drawing/2014/main" id="{F6256C6F-364B-7446-9643-BBAF1ACF2D96}"/>
                  </a:ext>
                </a:extLst>
              </p:cNvPr>
              <p:cNvSpPr/>
              <p:nvPr/>
            </p:nvSpPr>
            <p:spPr>
              <a:xfrm>
                <a:off x="951506" y="2950691"/>
                <a:ext cx="7015148" cy="680457"/>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ounded Rectangle 64">
                <a:extLst>
                  <a:ext uri="{FF2B5EF4-FFF2-40B4-BE49-F238E27FC236}">
                    <a16:creationId xmlns="" xmlns:a16="http://schemas.microsoft.com/office/drawing/2014/main" id="{90098B28-FC0B-4745-B1EA-176153B183ED}"/>
                  </a:ext>
                </a:extLst>
              </p:cNvPr>
              <p:cNvSpPr/>
              <p:nvPr/>
            </p:nvSpPr>
            <p:spPr>
              <a:xfrm>
                <a:off x="7611282" y="3812525"/>
                <a:ext cx="244738" cy="912675"/>
              </a:xfrm>
              <a:prstGeom prst="roundRect">
                <a:avLst>
                  <a:gd name="adj" fmla="val 50000"/>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6" name="Group 85">
                <a:extLst>
                  <a:ext uri="{FF2B5EF4-FFF2-40B4-BE49-F238E27FC236}">
                    <a16:creationId xmlns="" xmlns:a16="http://schemas.microsoft.com/office/drawing/2014/main" id="{36AE6013-F628-0349-81BE-8F649C04183F}"/>
                  </a:ext>
                </a:extLst>
              </p:cNvPr>
              <p:cNvGrpSpPr/>
              <p:nvPr/>
            </p:nvGrpSpPr>
            <p:grpSpPr>
              <a:xfrm>
                <a:off x="1195318" y="3194409"/>
                <a:ext cx="758376" cy="204343"/>
                <a:chOff x="2886740" y="1651000"/>
                <a:chExt cx="651096" cy="175437"/>
              </a:xfrm>
            </p:grpSpPr>
            <p:sp>
              <p:nvSpPr>
                <p:cNvPr id="89" name="Oval 88">
                  <a:extLst>
                    <a:ext uri="{FF2B5EF4-FFF2-40B4-BE49-F238E27FC236}">
                      <a16:creationId xmlns="" xmlns:a16="http://schemas.microsoft.com/office/drawing/2014/main" id="{028D4238-9060-5A48-9A5E-8C498E793526}"/>
                    </a:ext>
                  </a:extLst>
                </p:cNvPr>
                <p:cNvSpPr/>
                <p:nvPr/>
              </p:nvSpPr>
              <p:spPr>
                <a:xfrm>
                  <a:off x="2886740"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Oval 89">
                  <a:extLst>
                    <a:ext uri="{FF2B5EF4-FFF2-40B4-BE49-F238E27FC236}">
                      <a16:creationId xmlns="" xmlns:a16="http://schemas.microsoft.com/office/drawing/2014/main" id="{853BA5FD-4E53-5140-AB20-3142CCCA9650}"/>
                    </a:ext>
                  </a:extLst>
                </p:cNvPr>
                <p:cNvSpPr/>
                <p:nvPr/>
              </p:nvSpPr>
              <p:spPr>
                <a:xfrm>
                  <a:off x="3125973"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Oval 90">
                  <a:extLst>
                    <a:ext uri="{FF2B5EF4-FFF2-40B4-BE49-F238E27FC236}">
                      <a16:creationId xmlns="" xmlns:a16="http://schemas.microsoft.com/office/drawing/2014/main" id="{C201FAA0-80F1-3746-ADFE-44C68C78153E}"/>
                    </a:ext>
                  </a:extLst>
                </p:cNvPr>
                <p:cNvSpPr/>
                <p:nvPr/>
              </p:nvSpPr>
              <p:spPr>
                <a:xfrm>
                  <a:off x="3362399"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7" name="Rounded Rectangle 86">
                <a:extLst>
                  <a:ext uri="{FF2B5EF4-FFF2-40B4-BE49-F238E27FC236}">
                    <a16:creationId xmlns="" xmlns:a16="http://schemas.microsoft.com/office/drawing/2014/main" id="{6397E484-B3C4-1844-B185-92ADBCB9E1B3}"/>
                  </a:ext>
                </a:extLst>
              </p:cNvPr>
              <p:cNvSpPr/>
              <p:nvPr/>
            </p:nvSpPr>
            <p:spPr>
              <a:xfrm>
                <a:off x="2334648" y="3113026"/>
                <a:ext cx="4879478" cy="355788"/>
              </a:xfrm>
              <a:prstGeom prst="roundRect">
                <a:avLst>
                  <a:gd name="adj" fmla="val 47862"/>
                </a:avLst>
              </a:prstGeom>
              <a:no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8" name="Title 1">
                <a:extLst>
                  <a:ext uri="{FF2B5EF4-FFF2-40B4-BE49-F238E27FC236}">
                    <a16:creationId xmlns="" xmlns:a16="http://schemas.microsoft.com/office/drawing/2014/main" id="{8F8641BC-AFFA-8946-937F-2E7E19872CB9}"/>
                  </a:ext>
                </a:extLst>
              </p:cNvPr>
              <p:cNvSpPr txBox="1">
                <a:spLocks/>
              </p:cNvSpPr>
              <p:nvPr/>
            </p:nvSpPr>
            <p:spPr>
              <a:xfrm>
                <a:off x="1399662" y="4152666"/>
                <a:ext cx="5041091" cy="1710121"/>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marL="514350" lvl="0" indent="-514350">
                  <a:lnSpc>
                    <a:spcPct val="120000"/>
                  </a:lnSpc>
                  <a:spcBef>
                    <a:spcPts val="0"/>
                  </a:spcBef>
                  <a:buFont typeface="+mj-lt"/>
                  <a:buAutoNum type="arabicPeriod" startAt="2"/>
                </a:pPr>
                <a:r>
                  <a:rPr lang="en-GB" sz="2400" dirty="0">
                    <a:solidFill>
                      <a:schemeClr val="dk1"/>
                    </a:solidFill>
                    <a:latin typeface="Overpass Mono" pitchFamily="49" charset="77"/>
                    <a:ea typeface="Calibri"/>
                    <a:cs typeface="Calibri"/>
                    <a:sym typeface="Calibri"/>
                  </a:rPr>
                  <a:t>How comfortable are you with your data being shared and why? </a:t>
                </a:r>
              </a:p>
            </p:txBody>
          </p:sp>
        </p:grpSp>
        <p:grpSp>
          <p:nvGrpSpPr>
            <p:cNvPr id="53" name="Group 52">
              <a:extLst>
                <a:ext uri="{FF2B5EF4-FFF2-40B4-BE49-F238E27FC236}">
                  <a16:creationId xmlns="" xmlns:a16="http://schemas.microsoft.com/office/drawing/2014/main" id="{89B63030-4CC4-F04A-85E9-79ADEB69F5AB}"/>
                </a:ext>
              </a:extLst>
            </p:cNvPr>
            <p:cNvGrpSpPr/>
            <p:nvPr/>
          </p:nvGrpSpPr>
          <p:grpSpPr>
            <a:xfrm>
              <a:off x="9474617" y="2445025"/>
              <a:ext cx="5778004" cy="4246217"/>
              <a:chOff x="951506" y="2950691"/>
              <a:chExt cx="7015148" cy="4891797"/>
            </a:xfrm>
          </p:grpSpPr>
          <p:sp>
            <p:nvSpPr>
              <p:cNvPr id="54" name="Rectangle 53">
                <a:extLst>
                  <a:ext uri="{FF2B5EF4-FFF2-40B4-BE49-F238E27FC236}">
                    <a16:creationId xmlns="" xmlns:a16="http://schemas.microsoft.com/office/drawing/2014/main" id="{1D60E07F-8BC7-204A-85B3-1A9F64D8CD3F}"/>
                  </a:ext>
                </a:extLst>
              </p:cNvPr>
              <p:cNvSpPr/>
              <p:nvPr/>
            </p:nvSpPr>
            <p:spPr>
              <a:xfrm>
                <a:off x="951506" y="2950692"/>
                <a:ext cx="7015148" cy="4891796"/>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Rectangle 54">
                <a:extLst>
                  <a:ext uri="{FF2B5EF4-FFF2-40B4-BE49-F238E27FC236}">
                    <a16:creationId xmlns="" xmlns:a16="http://schemas.microsoft.com/office/drawing/2014/main" id="{2B0EF1A2-B25F-5C4E-9136-992FAD9BC681}"/>
                  </a:ext>
                </a:extLst>
              </p:cNvPr>
              <p:cNvSpPr/>
              <p:nvPr/>
            </p:nvSpPr>
            <p:spPr>
              <a:xfrm>
                <a:off x="951506" y="2950691"/>
                <a:ext cx="7015148" cy="680457"/>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ounded Rectangle 55">
                <a:extLst>
                  <a:ext uri="{FF2B5EF4-FFF2-40B4-BE49-F238E27FC236}">
                    <a16:creationId xmlns="" xmlns:a16="http://schemas.microsoft.com/office/drawing/2014/main" id="{3E0F45A2-E1C9-5048-86E2-1476A2B0917F}"/>
                  </a:ext>
                </a:extLst>
              </p:cNvPr>
              <p:cNvSpPr/>
              <p:nvPr/>
            </p:nvSpPr>
            <p:spPr>
              <a:xfrm>
                <a:off x="7611282" y="3812525"/>
                <a:ext cx="244738" cy="912675"/>
              </a:xfrm>
              <a:prstGeom prst="roundRect">
                <a:avLst>
                  <a:gd name="adj" fmla="val 50000"/>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7" name="Group 56">
                <a:extLst>
                  <a:ext uri="{FF2B5EF4-FFF2-40B4-BE49-F238E27FC236}">
                    <a16:creationId xmlns="" xmlns:a16="http://schemas.microsoft.com/office/drawing/2014/main" id="{6ECD3787-B3D7-7642-8FDB-2378832D921A}"/>
                  </a:ext>
                </a:extLst>
              </p:cNvPr>
              <p:cNvGrpSpPr/>
              <p:nvPr/>
            </p:nvGrpSpPr>
            <p:grpSpPr>
              <a:xfrm>
                <a:off x="1195318" y="3194409"/>
                <a:ext cx="758376" cy="204343"/>
                <a:chOff x="2886740" y="1651000"/>
                <a:chExt cx="651096" cy="175437"/>
              </a:xfrm>
            </p:grpSpPr>
            <p:sp>
              <p:nvSpPr>
                <p:cNvPr id="60" name="Oval 59">
                  <a:extLst>
                    <a:ext uri="{FF2B5EF4-FFF2-40B4-BE49-F238E27FC236}">
                      <a16:creationId xmlns="" xmlns:a16="http://schemas.microsoft.com/office/drawing/2014/main" id="{07C3782E-E74D-4543-9AB9-3758D0CC6F45}"/>
                    </a:ext>
                  </a:extLst>
                </p:cNvPr>
                <p:cNvSpPr/>
                <p:nvPr/>
              </p:nvSpPr>
              <p:spPr>
                <a:xfrm>
                  <a:off x="2886740"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60">
                  <a:extLst>
                    <a:ext uri="{FF2B5EF4-FFF2-40B4-BE49-F238E27FC236}">
                      <a16:creationId xmlns="" xmlns:a16="http://schemas.microsoft.com/office/drawing/2014/main" id="{2D27D067-6F9C-9740-87E1-C75ED8D5677E}"/>
                    </a:ext>
                  </a:extLst>
                </p:cNvPr>
                <p:cNvSpPr/>
                <p:nvPr/>
              </p:nvSpPr>
              <p:spPr>
                <a:xfrm>
                  <a:off x="3125973"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1">
                  <a:extLst>
                    <a:ext uri="{FF2B5EF4-FFF2-40B4-BE49-F238E27FC236}">
                      <a16:creationId xmlns="" xmlns:a16="http://schemas.microsoft.com/office/drawing/2014/main" id="{B78D9CCC-B3D5-094E-9DEE-7799558B8F46}"/>
                    </a:ext>
                  </a:extLst>
                </p:cNvPr>
                <p:cNvSpPr/>
                <p:nvPr/>
              </p:nvSpPr>
              <p:spPr>
                <a:xfrm>
                  <a:off x="3362399"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8" name="Rounded Rectangle 57">
                <a:extLst>
                  <a:ext uri="{FF2B5EF4-FFF2-40B4-BE49-F238E27FC236}">
                    <a16:creationId xmlns="" xmlns:a16="http://schemas.microsoft.com/office/drawing/2014/main" id="{7FFD83FE-622C-6F4E-A6CD-57EDAF986A2D}"/>
                  </a:ext>
                </a:extLst>
              </p:cNvPr>
              <p:cNvSpPr/>
              <p:nvPr/>
            </p:nvSpPr>
            <p:spPr>
              <a:xfrm>
                <a:off x="2334648" y="3113026"/>
                <a:ext cx="4879478" cy="355788"/>
              </a:xfrm>
              <a:prstGeom prst="roundRect">
                <a:avLst>
                  <a:gd name="adj" fmla="val 47862"/>
                </a:avLst>
              </a:prstGeom>
              <a:no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Title 1">
                <a:extLst>
                  <a:ext uri="{FF2B5EF4-FFF2-40B4-BE49-F238E27FC236}">
                    <a16:creationId xmlns="" xmlns:a16="http://schemas.microsoft.com/office/drawing/2014/main" id="{B8B2ED04-CCF4-1748-BB77-D339F1257EEC}"/>
                  </a:ext>
                </a:extLst>
              </p:cNvPr>
              <p:cNvSpPr txBox="1">
                <a:spLocks/>
              </p:cNvSpPr>
              <p:nvPr/>
            </p:nvSpPr>
            <p:spPr>
              <a:xfrm>
                <a:off x="1399663" y="4152666"/>
                <a:ext cx="5420926" cy="1710121"/>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marL="514350" lvl="0" indent="-514350">
                  <a:lnSpc>
                    <a:spcPct val="120000"/>
                  </a:lnSpc>
                  <a:spcBef>
                    <a:spcPts val="0"/>
                  </a:spcBef>
                  <a:buFont typeface="+mj-lt"/>
                  <a:buAutoNum type="arabicPeriod" startAt="3"/>
                </a:pPr>
                <a:r>
                  <a:rPr lang="en-GB" sz="2400" dirty="0">
                    <a:solidFill>
                      <a:schemeClr val="dk1"/>
                    </a:solidFill>
                    <a:latin typeface="Overpass Mono" pitchFamily="49" charset="77"/>
                    <a:ea typeface="Calibri"/>
                    <a:cs typeface="Calibri"/>
                    <a:sym typeface="Calibri"/>
                  </a:rPr>
                  <a:t>Can you think of any more risks of sharing personal data?</a:t>
                </a:r>
              </a:p>
            </p:txBody>
          </p:sp>
        </p:grpSp>
      </p:grpSp>
      <p:sp>
        <p:nvSpPr>
          <p:cNvPr id="34" name="Rectangle 33">
            <a:extLst>
              <a:ext uri="{FF2B5EF4-FFF2-40B4-BE49-F238E27FC236}">
                <a16:creationId xmlns="" xmlns:a16="http://schemas.microsoft.com/office/drawing/2014/main" id="{5E25869C-DAF4-6942-9739-6D77F52E6C0E}"/>
              </a:ext>
            </a:extLst>
          </p:cNvPr>
          <p:cNvSpPr/>
          <p:nvPr/>
        </p:nvSpPr>
        <p:spPr>
          <a:xfrm>
            <a:off x="0" y="0"/>
            <a:ext cx="16257588" cy="9144000"/>
          </a:xfrm>
          <a:prstGeom prst="rect">
            <a:avLst/>
          </a:prstGeom>
          <a:solidFill>
            <a:srgbClr val="F6E24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5" name="Group 34">
            <a:extLst>
              <a:ext uri="{FF2B5EF4-FFF2-40B4-BE49-F238E27FC236}">
                <a16:creationId xmlns="" xmlns:a16="http://schemas.microsoft.com/office/drawing/2014/main" id="{333DCF96-4D48-DC42-B020-DEB906CE8BA9}"/>
              </a:ext>
            </a:extLst>
          </p:cNvPr>
          <p:cNvGrpSpPr/>
          <p:nvPr/>
        </p:nvGrpSpPr>
        <p:grpSpPr>
          <a:xfrm>
            <a:off x="2465806" y="2713394"/>
            <a:ext cx="11155513" cy="4383275"/>
            <a:chOff x="2035553" y="2593255"/>
            <a:chExt cx="11155513" cy="4383275"/>
          </a:xfrm>
        </p:grpSpPr>
        <p:sp>
          <p:nvSpPr>
            <p:cNvPr id="36" name="Rectangle 35">
              <a:extLst>
                <a:ext uri="{FF2B5EF4-FFF2-40B4-BE49-F238E27FC236}">
                  <a16:creationId xmlns="" xmlns:a16="http://schemas.microsoft.com/office/drawing/2014/main" id="{C66794EF-A694-4C4C-8BCF-0A5EB71783B5}"/>
                </a:ext>
              </a:extLst>
            </p:cNvPr>
            <p:cNvSpPr/>
            <p:nvPr/>
          </p:nvSpPr>
          <p:spPr>
            <a:xfrm>
              <a:off x="2035553" y="2593255"/>
              <a:ext cx="11155513" cy="4281677"/>
            </a:xfrm>
            <a:prstGeom prst="rect">
              <a:avLst/>
            </a:prstGeom>
            <a:solidFill>
              <a:schemeClr val="bg1"/>
            </a:solidFill>
            <a:ln w="508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a:extLst>
                <a:ext uri="{FF2B5EF4-FFF2-40B4-BE49-F238E27FC236}">
                  <a16:creationId xmlns="" xmlns:a16="http://schemas.microsoft.com/office/drawing/2014/main" id="{F14E4E2C-5D11-1646-89E3-A215ADFE51F2}"/>
                </a:ext>
              </a:extLst>
            </p:cNvPr>
            <p:cNvSpPr/>
            <p:nvPr/>
          </p:nvSpPr>
          <p:spPr>
            <a:xfrm>
              <a:off x="2035553" y="2593257"/>
              <a:ext cx="11155513" cy="580104"/>
            </a:xfrm>
            <a:prstGeom prst="rect">
              <a:avLst/>
            </a:prstGeom>
            <a:solidFill>
              <a:srgbClr val="019967"/>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 Placeholder 9">
              <a:extLst>
                <a:ext uri="{FF2B5EF4-FFF2-40B4-BE49-F238E27FC236}">
                  <a16:creationId xmlns="" xmlns:a16="http://schemas.microsoft.com/office/drawing/2014/main" id="{10E1BFCF-D9D1-A147-9533-5BC144D29BFE}"/>
                </a:ext>
              </a:extLst>
            </p:cNvPr>
            <p:cNvSpPr txBox="1">
              <a:spLocks/>
            </p:cNvSpPr>
            <p:nvPr/>
          </p:nvSpPr>
          <p:spPr>
            <a:xfrm>
              <a:off x="2562473" y="2673805"/>
              <a:ext cx="9709955" cy="499555"/>
            </a:xfrm>
            <a:prstGeom prst="rect">
              <a:avLst/>
            </a:prstGeom>
          </p:spPr>
          <p:txBody>
            <a:bodyPr anchor="ctr"/>
            <a:lstStyle>
              <a:lvl1pPr marL="0" indent="0" algn="ctr" defTabSz="1219170" rtl="0" eaLnBrk="1" latinLnBrk="0" hangingPunct="1">
                <a:lnSpc>
                  <a:spcPct val="90000"/>
                </a:lnSpc>
                <a:spcBef>
                  <a:spcPts val="1200"/>
                </a:spcBef>
                <a:buFont typeface="Calibri" panose="020B0604020202020204" pitchFamily="34" charset="0"/>
                <a:buNone/>
                <a:defRPr sz="4000" b="1" i="0" kern="1200">
                  <a:solidFill>
                    <a:schemeClr val="bg1"/>
                  </a:solidFill>
                  <a:latin typeface="Overpass Mono" pitchFamily="49" charset="77"/>
                  <a:ea typeface="Verdana" panose="020B0604030504040204" pitchFamily="34" charset="0"/>
                  <a:cs typeface="Verdana" panose="020B0604030504040204" pitchFamily="34" charset="0"/>
                </a:defRPr>
              </a:lvl1pPr>
              <a:lvl2pPr marL="0" indent="0" algn="ctr" defTabSz="1219170" rtl="0" eaLnBrk="1" latinLnBrk="0" hangingPunct="1">
                <a:lnSpc>
                  <a:spcPct val="90000"/>
                </a:lnSpc>
                <a:spcBef>
                  <a:spcPts val="1200"/>
                </a:spcBef>
                <a:buFont typeface="Calibri" panose="020B0604020202020204" pitchFamily="34" charset="0"/>
                <a:buNone/>
                <a:defRPr sz="3200" b="1" i="0" kern="1200">
                  <a:solidFill>
                    <a:schemeClr val="bg1"/>
                  </a:solidFill>
                  <a:latin typeface="Verdana" panose="020B0604030504040204" pitchFamily="34" charset="0"/>
                  <a:ea typeface="Verdana" panose="020B0604030504040204" pitchFamily="34" charset="0"/>
                  <a:cs typeface="Verdana" panose="020B0604030504040204" pitchFamily="34" charset="0"/>
                </a:defRPr>
              </a:lvl2pPr>
              <a:lvl3pPr marL="0" indent="0" algn="ctr" defTabSz="1219170" rtl="0" eaLnBrk="1" latinLnBrk="0" hangingPunct="1">
                <a:lnSpc>
                  <a:spcPct val="90000"/>
                </a:lnSpc>
                <a:spcBef>
                  <a:spcPts val="1200"/>
                </a:spcBef>
                <a:buFont typeface="Calibri" panose="020B0604020202020204" pitchFamily="34" charset="0"/>
                <a:buNone/>
                <a:defRPr sz="2800" kern="1200">
                  <a:solidFill>
                    <a:schemeClr val="bg1"/>
                  </a:solidFill>
                  <a:latin typeface="Verdana" panose="020B0604030504040204" pitchFamily="34" charset="0"/>
                  <a:ea typeface="Verdana" panose="020B0604030504040204" pitchFamily="34" charset="0"/>
                  <a:cs typeface="Verdana" panose="020B0604030504040204" pitchFamily="34" charset="0"/>
                </a:defRPr>
              </a:lvl3pPr>
              <a:lvl4pPr marL="0" indent="0" algn="ctr" defTabSz="1219170" rtl="0" eaLnBrk="1" latinLnBrk="0" hangingPunct="1">
                <a:lnSpc>
                  <a:spcPct val="90000"/>
                </a:lnSpc>
                <a:spcBef>
                  <a:spcPts val="1200"/>
                </a:spcBef>
                <a:buFont typeface="Calibri" panose="020B0604020202020204" pitchFamily="34" charset="0"/>
                <a:buNone/>
                <a:defRPr sz="2400" kern="1200">
                  <a:solidFill>
                    <a:schemeClr val="bg1"/>
                  </a:solidFill>
                  <a:latin typeface="Overpass Mono" pitchFamily="49" charset="77"/>
                  <a:ea typeface="Verdana" panose="020B0604030504040204" pitchFamily="34" charset="0"/>
                  <a:cs typeface="Verdana" panose="020B0604030504040204" pitchFamily="34" charset="0"/>
                </a:defRPr>
              </a:lvl4pPr>
              <a:lvl5pPr marL="0" indent="0" algn="ctr" defTabSz="1219170" rtl="0" eaLnBrk="1" latinLnBrk="0" hangingPunct="1">
                <a:lnSpc>
                  <a:spcPct val="90000"/>
                </a:lnSpc>
                <a:spcBef>
                  <a:spcPts val="1200"/>
                </a:spcBef>
                <a:buFont typeface="Calibri" panose="020B0604020202020204" pitchFamily="34" charset="0"/>
                <a:buNone/>
                <a:defRPr sz="2400" kern="1200">
                  <a:solidFill>
                    <a:schemeClr val="bg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r>
                <a:rPr lang="en-GB" sz="2800" dirty="0"/>
                <a:t>Challenge</a:t>
              </a:r>
              <a:endParaRPr lang="en-US" sz="2800" dirty="0"/>
            </a:p>
          </p:txBody>
        </p:sp>
        <p:grpSp>
          <p:nvGrpSpPr>
            <p:cNvPr id="39" name="Group 38">
              <a:extLst>
                <a:ext uri="{FF2B5EF4-FFF2-40B4-BE49-F238E27FC236}">
                  <a16:creationId xmlns="" xmlns:a16="http://schemas.microsoft.com/office/drawing/2014/main" id="{7DC3BDAB-CE49-594A-9477-3E7E5F59CB99}"/>
                </a:ext>
              </a:extLst>
            </p:cNvPr>
            <p:cNvGrpSpPr/>
            <p:nvPr/>
          </p:nvGrpSpPr>
          <p:grpSpPr>
            <a:xfrm>
              <a:off x="2165160" y="2673805"/>
              <a:ext cx="366748" cy="366748"/>
              <a:chOff x="2125646" y="2656872"/>
              <a:chExt cx="366748" cy="366748"/>
            </a:xfrm>
          </p:grpSpPr>
          <p:sp>
            <p:nvSpPr>
              <p:cNvPr id="46" name="Rectangle 45">
                <a:extLst>
                  <a:ext uri="{FF2B5EF4-FFF2-40B4-BE49-F238E27FC236}">
                    <a16:creationId xmlns="" xmlns:a16="http://schemas.microsoft.com/office/drawing/2014/main" id="{DCC9B99E-704F-3849-A829-0EA991A00681}"/>
                  </a:ext>
                </a:extLst>
              </p:cNvPr>
              <p:cNvSpPr/>
              <p:nvPr/>
            </p:nvSpPr>
            <p:spPr>
              <a:xfrm>
                <a:off x="2125646" y="2656872"/>
                <a:ext cx="366748" cy="366748"/>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7" name="Straight Connector 46">
                <a:extLst>
                  <a:ext uri="{FF2B5EF4-FFF2-40B4-BE49-F238E27FC236}">
                    <a16:creationId xmlns="" xmlns:a16="http://schemas.microsoft.com/office/drawing/2014/main" id="{BD2F5A88-5E5A-3D44-B6F5-F279D449BE4B}"/>
                  </a:ext>
                </a:extLst>
              </p:cNvPr>
              <p:cNvCxnSpPr>
                <a:cxnSpLocks/>
              </p:cNvCxnSpPr>
              <p:nvPr/>
            </p:nvCxnSpPr>
            <p:spPr>
              <a:xfrm>
                <a:off x="2217333" y="2840246"/>
                <a:ext cx="183374" cy="0"/>
              </a:xfrm>
              <a:prstGeom prst="line">
                <a:avLst/>
              </a:prstGeom>
              <a:ln w="28575">
                <a:solidFill>
                  <a:srgbClr val="019967"/>
                </a:solidFill>
              </a:ln>
            </p:spPr>
            <p:style>
              <a:lnRef idx="1">
                <a:schemeClr val="accent1"/>
              </a:lnRef>
              <a:fillRef idx="0">
                <a:schemeClr val="accent1"/>
              </a:fillRef>
              <a:effectRef idx="0">
                <a:schemeClr val="accent1"/>
              </a:effectRef>
              <a:fontRef idx="minor">
                <a:schemeClr val="tx1"/>
              </a:fontRef>
            </p:style>
          </p:cxnSp>
        </p:grpSp>
        <p:grpSp>
          <p:nvGrpSpPr>
            <p:cNvPr id="40" name="Group 39">
              <a:extLst>
                <a:ext uri="{FF2B5EF4-FFF2-40B4-BE49-F238E27FC236}">
                  <a16:creationId xmlns="" xmlns:a16="http://schemas.microsoft.com/office/drawing/2014/main" id="{52FCF1E8-3235-194C-AB96-1711243F3CCD}"/>
                </a:ext>
              </a:extLst>
            </p:cNvPr>
            <p:cNvGrpSpPr/>
            <p:nvPr/>
          </p:nvGrpSpPr>
          <p:grpSpPr>
            <a:xfrm>
              <a:off x="12258285" y="2673805"/>
              <a:ext cx="776902" cy="366748"/>
              <a:chOff x="10548443" y="2656872"/>
              <a:chExt cx="776902" cy="366748"/>
            </a:xfrm>
          </p:grpSpPr>
          <p:sp>
            <p:nvSpPr>
              <p:cNvPr id="42" name="Rectangle 41">
                <a:extLst>
                  <a:ext uri="{FF2B5EF4-FFF2-40B4-BE49-F238E27FC236}">
                    <a16:creationId xmlns="" xmlns:a16="http://schemas.microsoft.com/office/drawing/2014/main" id="{9759BBED-5961-1E49-A976-8C1E871818D3}"/>
                  </a:ext>
                </a:extLst>
              </p:cNvPr>
              <p:cNvSpPr/>
              <p:nvPr/>
            </p:nvSpPr>
            <p:spPr>
              <a:xfrm>
                <a:off x="10548443" y="2656872"/>
                <a:ext cx="366748" cy="366748"/>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 xmlns:a16="http://schemas.microsoft.com/office/drawing/2014/main" id="{FB22E30E-2BD3-9B4A-9365-6E9D9FABFCEF}"/>
                  </a:ext>
                </a:extLst>
              </p:cNvPr>
              <p:cNvSpPr/>
              <p:nvPr/>
            </p:nvSpPr>
            <p:spPr>
              <a:xfrm>
                <a:off x="10958597" y="2656872"/>
                <a:ext cx="366748" cy="366748"/>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Triangle 43">
                <a:extLst>
                  <a:ext uri="{FF2B5EF4-FFF2-40B4-BE49-F238E27FC236}">
                    <a16:creationId xmlns="" xmlns:a16="http://schemas.microsoft.com/office/drawing/2014/main" id="{920C48EB-B64C-FB4D-AFA2-2050A4F12592}"/>
                  </a:ext>
                </a:extLst>
              </p:cNvPr>
              <p:cNvSpPr/>
              <p:nvPr/>
            </p:nvSpPr>
            <p:spPr>
              <a:xfrm>
                <a:off x="11062984" y="2789617"/>
                <a:ext cx="157973" cy="101259"/>
              </a:xfrm>
              <a:prstGeom prst="triangl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riangle 44">
                <a:extLst>
                  <a:ext uri="{FF2B5EF4-FFF2-40B4-BE49-F238E27FC236}">
                    <a16:creationId xmlns="" xmlns:a16="http://schemas.microsoft.com/office/drawing/2014/main" id="{A3F822C5-9B63-C344-8B68-92757E28309A}"/>
                  </a:ext>
                </a:extLst>
              </p:cNvPr>
              <p:cNvSpPr/>
              <p:nvPr/>
            </p:nvSpPr>
            <p:spPr>
              <a:xfrm rot="10800000">
                <a:off x="10652830" y="2789617"/>
                <a:ext cx="157973" cy="101259"/>
              </a:xfrm>
              <a:prstGeom prst="triangl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1" name="Text Placeholder 12">
              <a:extLst>
                <a:ext uri="{FF2B5EF4-FFF2-40B4-BE49-F238E27FC236}">
                  <a16:creationId xmlns="" xmlns:a16="http://schemas.microsoft.com/office/drawing/2014/main" id="{4BAD69D1-2C2B-794B-B971-C980042DC5BA}"/>
                </a:ext>
              </a:extLst>
            </p:cNvPr>
            <p:cNvSpPr txBox="1">
              <a:spLocks/>
            </p:cNvSpPr>
            <p:nvPr/>
          </p:nvSpPr>
          <p:spPr>
            <a:xfrm>
              <a:off x="2704058" y="4011547"/>
              <a:ext cx="9684221" cy="2964983"/>
            </a:xfrm>
            <a:prstGeom prst="rect">
              <a:avLst/>
            </a:prstGeom>
          </p:spPr>
          <p:txBody>
            <a:bodyPr/>
            <a:lst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pPr>
                <a:lnSpc>
                  <a:spcPct val="120000"/>
                </a:lnSpc>
                <a:spcBef>
                  <a:spcPts val="0"/>
                </a:spcBef>
              </a:pPr>
              <a:r>
                <a:rPr lang="en-GB" sz="2400" dirty="0">
                  <a:solidFill>
                    <a:srgbClr val="019967"/>
                  </a:solidFill>
                </a:rPr>
                <a:t>Challenge:</a:t>
              </a:r>
            </a:p>
            <a:p>
              <a:pPr>
                <a:lnSpc>
                  <a:spcPct val="120000"/>
                </a:lnSpc>
                <a:spcBef>
                  <a:spcPts val="0"/>
                </a:spcBef>
              </a:pPr>
              <a:r>
                <a:rPr lang="en-GB" sz="2400" b="0" dirty="0">
                  <a:solidFill>
                    <a:srgbClr val="019967"/>
                  </a:solidFill>
                </a:rPr>
                <a:t>What is GDPR and how does it link to the sharing of personal data? Is it a good thing there are more rules in this area? Why or why not?</a:t>
              </a:r>
            </a:p>
          </p:txBody>
        </p:sp>
      </p:grpSp>
    </p:spTree>
    <p:extLst>
      <p:ext uri="{BB962C8B-B14F-4D97-AF65-F5344CB8AC3E}">
        <p14:creationId xmlns:p14="http://schemas.microsoft.com/office/powerpoint/2010/main" val="3549568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53" presetClass="entr" presetSubtype="16" fill="hold" nodeType="withEffect">
                                  <p:stCondLst>
                                    <p:cond delay="0"/>
                                  </p:stCondLst>
                                  <p:childTnLst>
                                    <p:set>
                                      <p:cBhvr>
                                        <p:cTn id="9" dur="1" fill="hold">
                                          <p:stCondLst>
                                            <p:cond delay="0"/>
                                          </p:stCondLst>
                                        </p:cTn>
                                        <p:tgtEl>
                                          <p:spTgt spid="35"/>
                                        </p:tgtEl>
                                        <p:attrNameLst>
                                          <p:attrName>style.visibility</p:attrName>
                                        </p:attrNameLst>
                                      </p:cBhvr>
                                      <p:to>
                                        <p:strVal val="visible"/>
                                      </p:to>
                                    </p:set>
                                    <p:anim calcmode="lin" valueType="num">
                                      <p:cBhvr>
                                        <p:cTn id="10" dur="500" fill="hold"/>
                                        <p:tgtEl>
                                          <p:spTgt spid="35"/>
                                        </p:tgtEl>
                                        <p:attrNameLst>
                                          <p:attrName>ppt_w</p:attrName>
                                        </p:attrNameLst>
                                      </p:cBhvr>
                                      <p:tavLst>
                                        <p:tav tm="0">
                                          <p:val>
                                            <p:fltVal val="0"/>
                                          </p:val>
                                        </p:tav>
                                        <p:tav tm="100000">
                                          <p:val>
                                            <p:strVal val="#ppt_w"/>
                                          </p:val>
                                        </p:tav>
                                      </p:tavLst>
                                    </p:anim>
                                    <p:anim calcmode="lin" valueType="num">
                                      <p:cBhvr>
                                        <p:cTn id="11" dur="500" fill="hold"/>
                                        <p:tgtEl>
                                          <p:spTgt spid="35"/>
                                        </p:tgtEl>
                                        <p:attrNameLst>
                                          <p:attrName>ppt_h</p:attrName>
                                        </p:attrNameLst>
                                      </p:cBhvr>
                                      <p:tavLst>
                                        <p:tav tm="0">
                                          <p:val>
                                            <p:fltVal val="0"/>
                                          </p:val>
                                        </p:tav>
                                        <p:tav tm="100000">
                                          <p:val>
                                            <p:strVal val="#ppt_h"/>
                                          </p:val>
                                        </p:tav>
                                      </p:tavLst>
                                    </p:anim>
                                    <p:animEffect transition="in" filter="fade">
                                      <p:cBhvr>
                                        <p:cTn id="1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a:extLst>
              <a:ext uri="{FF2B5EF4-FFF2-40B4-BE49-F238E27FC236}">
                <a16:creationId xmlns="" xmlns:a16="http://schemas.microsoft.com/office/drawing/2014/main" id="{4B15A50F-E2F9-7140-B84C-3DC24A83429F}"/>
              </a:ext>
            </a:extLst>
          </p:cNvPr>
          <p:cNvSpPr/>
          <p:nvPr/>
        </p:nvSpPr>
        <p:spPr>
          <a:xfrm>
            <a:off x="4493198" y="3691677"/>
            <a:ext cx="7144998" cy="2176856"/>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27" name="Rectangle 26">
            <a:extLst>
              <a:ext uri="{FF2B5EF4-FFF2-40B4-BE49-F238E27FC236}">
                <a16:creationId xmlns="" xmlns:a16="http://schemas.microsoft.com/office/drawing/2014/main" id="{3B3026BD-56B0-C349-8773-B11576E8C7F7}"/>
              </a:ext>
            </a:extLst>
          </p:cNvPr>
          <p:cNvSpPr/>
          <p:nvPr/>
        </p:nvSpPr>
        <p:spPr>
          <a:xfrm>
            <a:off x="6724185" y="4478191"/>
            <a:ext cx="2559206" cy="87203"/>
          </a:xfrm>
          <a:prstGeom prst="rect">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p>
        </p:txBody>
      </p:sp>
      <p:sp>
        <p:nvSpPr>
          <p:cNvPr id="28" name="Title 1">
            <a:extLst>
              <a:ext uri="{FF2B5EF4-FFF2-40B4-BE49-F238E27FC236}">
                <a16:creationId xmlns="" xmlns:a16="http://schemas.microsoft.com/office/drawing/2014/main" id="{320F27FF-DA2D-0D4F-ACA0-C4B9214361A4}"/>
              </a:ext>
            </a:extLst>
          </p:cNvPr>
          <p:cNvSpPr txBox="1">
            <a:spLocks/>
          </p:cNvSpPr>
          <p:nvPr/>
        </p:nvSpPr>
        <p:spPr>
          <a:xfrm>
            <a:off x="5136474" y="3980911"/>
            <a:ext cx="6516010" cy="1664918"/>
          </a:xfrm>
          <a:prstGeom prst="rect">
            <a:avLst/>
          </a:prstGeom>
        </p:spPr>
        <p:txBody>
          <a:bodyPr vert="horz" lIns="121920" tIns="60960" rIns="121920" bIns="60960" rtlCol="0" anchor="ctr">
            <a:norm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nSpc>
                <a:spcPct val="100000"/>
              </a:lnSpc>
            </a:pPr>
            <a:r>
              <a:rPr lang="en-US" sz="2600" dirty="0">
                <a:latin typeface="Overpass Mono" pitchFamily="49" charset="77"/>
              </a:rPr>
              <a:t>Erin’s personal data is collected to build a profile of her interests</a:t>
            </a:r>
          </a:p>
        </p:txBody>
      </p:sp>
      <p:grpSp>
        <p:nvGrpSpPr>
          <p:cNvPr id="5" name="Group 4">
            <a:extLst>
              <a:ext uri="{FF2B5EF4-FFF2-40B4-BE49-F238E27FC236}">
                <a16:creationId xmlns="" xmlns:a16="http://schemas.microsoft.com/office/drawing/2014/main" id="{42111B93-9BB4-264E-9C16-50ED58908B14}"/>
              </a:ext>
            </a:extLst>
          </p:cNvPr>
          <p:cNvGrpSpPr/>
          <p:nvPr/>
        </p:nvGrpSpPr>
        <p:grpSpPr>
          <a:xfrm>
            <a:off x="1668461" y="816529"/>
            <a:ext cx="3548088" cy="2294936"/>
            <a:chOff x="1668461" y="816529"/>
            <a:chExt cx="3548088" cy="2294936"/>
          </a:xfrm>
        </p:grpSpPr>
        <p:sp>
          <p:nvSpPr>
            <p:cNvPr id="41" name="Rectangle 40">
              <a:extLst>
                <a:ext uri="{FF2B5EF4-FFF2-40B4-BE49-F238E27FC236}">
                  <a16:creationId xmlns="" xmlns:a16="http://schemas.microsoft.com/office/drawing/2014/main" id="{2E4D6407-1C96-2244-8C97-130EFD99E5E7}"/>
                </a:ext>
              </a:extLst>
            </p:cNvPr>
            <p:cNvSpPr/>
            <p:nvPr/>
          </p:nvSpPr>
          <p:spPr>
            <a:xfrm>
              <a:off x="1668461" y="816529"/>
              <a:ext cx="3548088" cy="2294936"/>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43" name="Title 1">
              <a:extLst>
                <a:ext uri="{FF2B5EF4-FFF2-40B4-BE49-F238E27FC236}">
                  <a16:creationId xmlns="" xmlns:a16="http://schemas.microsoft.com/office/drawing/2014/main" id="{0655568F-4830-FE4F-8653-28ED2D789035}"/>
                </a:ext>
              </a:extLst>
            </p:cNvPr>
            <p:cNvSpPr txBox="1">
              <a:spLocks/>
            </p:cNvSpPr>
            <p:nvPr/>
          </p:nvSpPr>
          <p:spPr>
            <a:xfrm>
              <a:off x="1973198" y="953665"/>
              <a:ext cx="2938616" cy="2020664"/>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US" sz="2400" spc="-150" dirty="0">
                  <a:latin typeface="Overpass Mono" pitchFamily="49" charset="77"/>
                </a:rPr>
                <a:t>Erin likes a climate change campaign page on social media </a:t>
              </a:r>
            </a:p>
          </p:txBody>
        </p:sp>
      </p:grpSp>
      <p:grpSp>
        <p:nvGrpSpPr>
          <p:cNvPr id="6" name="Group 5">
            <a:extLst>
              <a:ext uri="{FF2B5EF4-FFF2-40B4-BE49-F238E27FC236}">
                <a16:creationId xmlns="" xmlns:a16="http://schemas.microsoft.com/office/drawing/2014/main" id="{F16E9DFE-2677-5C42-B198-299225639CBD}"/>
              </a:ext>
            </a:extLst>
          </p:cNvPr>
          <p:cNvGrpSpPr/>
          <p:nvPr/>
        </p:nvGrpSpPr>
        <p:grpSpPr>
          <a:xfrm>
            <a:off x="6384247" y="816529"/>
            <a:ext cx="3548088" cy="2294936"/>
            <a:chOff x="6384247" y="816529"/>
            <a:chExt cx="3548088" cy="2294936"/>
          </a:xfrm>
        </p:grpSpPr>
        <p:sp>
          <p:nvSpPr>
            <p:cNvPr id="45" name="Rectangle 44">
              <a:extLst>
                <a:ext uri="{FF2B5EF4-FFF2-40B4-BE49-F238E27FC236}">
                  <a16:creationId xmlns="" xmlns:a16="http://schemas.microsoft.com/office/drawing/2014/main" id="{9AFD70BD-93EB-AE47-AA3B-113FAAEA689D}"/>
                </a:ext>
              </a:extLst>
            </p:cNvPr>
            <p:cNvSpPr/>
            <p:nvPr/>
          </p:nvSpPr>
          <p:spPr>
            <a:xfrm>
              <a:off x="6384247" y="816529"/>
              <a:ext cx="3548088" cy="2294936"/>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46" name="Title 1">
              <a:extLst>
                <a:ext uri="{FF2B5EF4-FFF2-40B4-BE49-F238E27FC236}">
                  <a16:creationId xmlns="" xmlns:a16="http://schemas.microsoft.com/office/drawing/2014/main" id="{B4AE3E98-A8AD-C94D-8306-479545BC9A75}"/>
                </a:ext>
              </a:extLst>
            </p:cNvPr>
            <p:cNvSpPr txBox="1">
              <a:spLocks/>
            </p:cNvSpPr>
            <p:nvPr/>
          </p:nvSpPr>
          <p:spPr>
            <a:xfrm>
              <a:off x="6688984" y="953665"/>
              <a:ext cx="2938616" cy="2020664"/>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US" sz="2400" spc="-150" dirty="0">
                  <a:latin typeface="Overpass Mono" pitchFamily="49" charset="77"/>
                </a:rPr>
                <a:t>Erin checks into a climate change demonstration</a:t>
              </a:r>
            </a:p>
          </p:txBody>
        </p:sp>
      </p:grpSp>
      <p:grpSp>
        <p:nvGrpSpPr>
          <p:cNvPr id="7" name="Group 6">
            <a:extLst>
              <a:ext uri="{FF2B5EF4-FFF2-40B4-BE49-F238E27FC236}">
                <a16:creationId xmlns="" xmlns:a16="http://schemas.microsoft.com/office/drawing/2014/main" id="{621BFF71-6759-B342-B4AC-BB7EDD7811E5}"/>
              </a:ext>
            </a:extLst>
          </p:cNvPr>
          <p:cNvGrpSpPr/>
          <p:nvPr/>
        </p:nvGrpSpPr>
        <p:grpSpPr>
          <a:xfrm>
            <a:off x="11100033" y="816529"/>
            <a:ext cx="3548088" cy="2294936"/>
            <a:chOff x="11100033" y="816529"/>
            <a:chExt cx="3548088" cy="2294936"/>
          </a:xfrm>
        </p:grpSpPr>
        <p:sp>
          <p:nvSpPr>
            <p:cNvPr id="47" name="Rectangle 46">
              <a:extLst>
                <a:ext uri="{FF2B5EF4-FFF2-40B4-BE49-F238E27FC236}">
                  <a16:creationId xmlns="" xmlns:a16="http://schemas.microsoft.com/office/drawing/2014/main" id="{073EE427-EF59-6E43-859F-4508CE9F2656}"/>
                </a:ext>
              </a:extLst>
            </p:cNvPr>
            <p:cNvSpPr/>
            <p:nvPr/>
          </p:nvSpPr>
          <p:spPr>
            <a:xfrm>
              <a:off x="11100033" y="816529"/>
              <a:ext cx="3548088" cy="2294936"/>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48" name="Title 1">
              <a:extLst>
                <a:ext uri="{FF2B5EF4-FFF2-40B4-BE49-F238E27FC236}">
                  <a16:creationId xmlns="" xmlns:a16="http://schemas.microsoft.com/office/drawing/2014/main" id="{61914A72-3680-9544-85D1-935E82C808AB}"/>
                </a:ext>
              </a:extLst>
            </p:cNvPr>
            <p:cNvSpPr txBox="1">
              <a:spLocks/>
            </p:cNvSpPr>
            <p:nvPr/>
          </p:nvSpPr>
          <p:spPr>
            <a:xfrm>
              <a:off x="11404770" y="953665"/>
              <a:ext cx="2938616" cy="2020664"/>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US" sz="2400" spc="-150" dirty="0">
                  <a:latin typeface="Overpass Mono" pitchFamily="49" charset="77"/>
                </a:rPr>
                <a:t>Erin clicks on a link which takes her to an online blog about climate change</a:t>
              </a:r>
            </a:p>
          </p:txBody>
        </p:sp>
      </p:grpSp>
      <p:grpSp>
        <p:nvGrpSpPr>
          <p:cNvPr id="2" name="Group 1">
            <a:extLst>
              <a:ext uri="{FF2B5EF4-FFF2-40B4-BE49-F238E27FC236}">
                <a16:creationId xmlns="" xmlns:a16="http://schemas.microsoft.com/office/drawing/2014/main" id="{45832EC5-7860-4D45-9D53-2A5255A5E863}"/>
              </a:ext>
            </a:extLst>
          </p:cNvPr>
          <p:cNvGrpSpPr/>
          <p:nvPr/>
        </p:nvGrpSpPr>
        <p:grpSpPr>
          <a:xfrm>
            <a:off x="4945121" y="501371"/>
            <a:ext cx="553390" cy="564420"/>
            <a:chOff x="4945121" y="501371"/>
            <a:chExt cx="553390" cy="564420"/>
          </a:xfrm>
        </p:grpSpPr>
        <p:sp>
          <p:nvSpPr>
            <p:cNvPr id="44" name="Oval 43">
              <a:extLst>
                <a:ext uri="{FF2B5EF4-FFF2-40B4-BE49-F238E27FC236}">
                  <a16:creationId xmlns="" xmlns:a16="http://schemas.microsoft.com/office/drawing/2014/main" id="{6EF08BF8-AABD-AA46-95E5-D194D96AC871}"/>
                </a:ext>
              </a:extLst>
            </p:cNvPr>
            <p:cNvSpPr/>
            <p:nvPr/>
          </p:nvSpPr>
          <p:spPr>
            <a:xfrm>
              <a:off x="4945121" y="507249"/>
              <a:ext cx="553390" cy="558542"/>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9" name="Graphic 48">
              <a:extLst>
                <a:ext uri="{FF2B5EF4-FFF2-40B4-BE49-F238E27FC236}">
                  <a16:creationId xmlns="" xmlns:a16="http://schemas.microsoft.com/office/drawing/2014/main" id="{51998815-54BB-2D41-885F-83966029C13A}"/>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4961563" y="501371"/>
              <a:ext cx="517532" cy="517532"/>
            </a:xfrm>
            <a:prstGeom prst="rect">
              <a:avLst/>
            </a:prstGeom>
          </p:spPr>
        </p:pic>
      </p:grpSp>
      <p:grpSp>
        <p:nvGrpSpPr>
          <p:cNvPr id="3" name="Group 2">
            <a:extLst>
              <a:ext uri="{FF2B5EF4-FFF2-40B4-BE49-F238E27FC236}">
                <a16:creationId xmlns="" xmlns:a16="http://schemas.microsoft.com/office/drawing/2014/main" id="{64BFB4BD-0981-454B-846A-83F0B9594396}"/>
              </a:ext>
            </a:extLst>
          </p:cNvPr>
          <p:cNvGrpSpPr/>
          <p:nvPr/>
        </p:nvGrpSpPr>
        <p:grpSpPr>
          <a:xfrm>
            <a:off x="9655640" y="507249"/>
            <a:ext cx="553390" cy="558542"/>
            <a:chOff x="9655640" y="507249"/>
            <a:chExt cx="553390" cy="558542"/>
          </a:xfrm>
        </p:grpSpPr>
        <p:sp>
          <p:nvSpPr>
            <p:cNvPr id="50" name="Oval 49">
              <a:extLst>
                <a:ext uri="{FF2B5EF4-FFF2-40B4-BE49-F238E27FC236}">
                  <a16:creationId xmlns="" xmlns:a16="http://schemas.microsoft.com/office/drawing/2014/main" id="{9D134FE0-2AA0-454E-9FE8-61EF1D8329D9}"/>
                </a:ext>
              </a:extLst>
            </p:cNvPr>
            <p:cNvSpPr/>
            <p:nvPr/>
          </p:nvSpPr>
          <p:spPr>
            <a:xfrm>
              <a:off x="9655640" y="507249"/>
              <a:ext cx="553390" cy="558542"/>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2" name="Graphic 51">
              <a:extLst>
                <a:ext uri="{FF2B5EF4-FFF2-40B4-BE49-F238E27FC236}">
                  <a16:creationId xmlns="" xmlns:a16="http://schemas.microsoft.com/office/drawing/2014/main" id="{EA6278AB-1978-E141-9503-18A5BBE365AF}"/>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9680269" y="535378"/>
              <a:ext cx="510906" cy="510906"/>
            </a:xfrm>
            <a:prstGeom prst="rect">
              <a:avLst/>
            </a:prstGeom>
          </p:spPr>
        </p:pic>
      </p:grpSp>
      <p:grpSp>
        <p:nvGrpSpPr>
          <p:cNvPr id="4" name="Group 3">
            <a:extLst>
              <a:ext uri="{FF2B5EF4-FFF2-40B4-BE49-F238E27FC236}">
                <a16:creationId xmlns="" xmlns:a16="http://schemas.microsoft.com/office/drawing/2014/main" id="{1F344CD8-2539-4848-BE7D-4FB5D6C70164}"/>
              </a:ext>
            </a:extLst>
          </p:cNvPr>
          <p:cNvGrpSpPr/>
          <p:nvPr/>
        </p:nvGrpSpPr>
        <p:grpSpPr>
          <a:xfrm>
            <a:off x="14371426" y="507249"/>
            <a:ext cx="553390" cy="558542"/>
            <a:chOff x="14371426" y="507249"/>
            <a:chExt cx="553390" cy="558542"/>
          </a:xfrm>
        </p:grpSpPr>
        <p:sp>
          <p:nvSpPr>
            <p:cNvPr id="51" name="Oval 50">
              <a:extLst>
                <a:ext uri="{FF2B5EF4-FFF2-40B4-BE49-F238E27FC236}">
                  <a16:creationId xmlns="" xmlns:a16="http://schemas.microsoft.com/office/drawing/2014/main" id="{2136EC03-EEC1-814C-9E33-6BACADDC554D}"/>
                </a:ext>
              </a:extLst>
            </p:cNvPr>
            <p:cNvSpPr/>
            <p:nvPr/>
          </p:nvSpPr>
          <p:spPr>
            <a:xfrm>
              <a:off x="14371426" y="507249"/>
              <a:ext cx="553390" cy="558542"/>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4" name="Graphic 53">
              <a:extLst>
                <a:ext uri="{FF2B5EF4-FFF2-40B4-BE49-F238E27FC236}">
                  <a16:creationId xmlns="" xmlns:a16="http://schemas.microsoft.com/office/drawing/2014/main" id="{D6E3B1AC-9CAF-6F44-B736-16E64C61B594}"/>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14371426" y="511697"/>
              <a:ext cx="553390" cy="553390"/>
            </a:xfrm>
            <a:prstGeom prst="rect">
              <a:avLst/>
            </a:prstGeom>
          </p:spPr>
        </p:pic>
      </p:grpSp>
    </p:spTree>
    <p:extLst>
      <p:ext uri="{BB962C8B-B14F-4D97-AF65-F5344CB8AC3E}">
        <p14:creationId xmlns:p14="http://schemas.microsoft.com/office/powerpoint/2010/main" val="2269411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fltVal val="0"/>
                                          </p:val>
                                        </p:tav>
                                        <p:tav tm="100000">
                                          <p:val>
                                            <p:strVal val="#ppt_h"/>
                                          </p:val>
                                        </p:tav>
                                      </p:tavLst>
                                    </p:anim>
                                    <p:animEffect transition="in" filter="fade">
                                      <p:cBhvr>
                                        <p:cTn id="31" dur="500"/>
                                        <p:tgtEl>
                                          <p:spTgt spid="7"/>
                                        </p:tgtEl>
                                      </p:cBhvr>
                                    </p:animEffect>
                                  </p:childTnLst>
                                </p:cTn>
                              </p:par>
                            </p:childTnLst>
                          </p:cTn>
                        </p:par>
                        <p:par>
                          <p:cTn id="32" fill="hold">
                            <p:stCondLst>
                              <p:cond delay="500"/>
                            </p:stCondLst>
                            <p:childTnLst>
                              <p:par>
                                <p:cTn id="33" presetID="10" presetClass="entr" presetSubtype="0"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a:extLst>
              <a:ext uri="{FF2B5EF4-FFF2-40B4-BE49-F238E27FC236}">
                <a16:creationId xmlns="" xmlns:a16="http://schemas.microsoft.com/office/drawing/2014/main" id="{4B15A50F-E2F9-7140-B84C-3DC24A83429F}"/>
              </a:ext>
            </a:extLst>
          </p:cNvPr>
          <p:cNvSpPr/>
          <p:nvPr/>
        </p:nvSpPr>
        <p:spPr>
          <a:xfrm>
            <a:off x="4493198" y="3691677"/>
            <a:ext cx="7144998" cy="2176856"/>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27" name="Rectangle 26">
            <a:extLst>
              <a:ext uri="{FF2B5EF4-FFF2-40B4-BE49-F238E27FC236}">
                <a16:creationId xmlns="" xmlns:a16="http://schemas.microsoft.com/office/drawing/2014/main" id="{3B3026BD-56B0-C349-8773-B11576E8C7F7}"/>
              </a:ext>
            </a:extLst>
          </p:cNvPr>
          <p:cNvSpPr/>
          <p:nvPr/>
        </p:nvSpPr>
        <p:spPr>
          <a:xfrm>
            <a:off x="6724185" y="4478191"/>
            <a:ext cx="2559206" cy="87203"/>
          </a:xfrm>
          <a:prstGeom prst="rect">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p>
        </p:txBody>
      </p:sp>
      <p:sp>
        <p:nvSpPr>
          <p:cNvPr id="28" name="Title 1">
            <a:extLst>
              <a:ext uri="{FF2B5EF4-FFF2-40B4-BE49-F238E27FC236}">
                <a16:creationId xmlns="" xmlns:a16="http://schemas.microsoft.com/office/drawing/2014/main" id="{320F27FF-DA2D-0D4F-ACA0-C4B9214361A4}"/>
              </a:ext>
            </a:extLst>
          </p:cNvPr>
          <p:cNvSpPr txBox="1">
            <a:spLocks/>
          </p:cNvSpPr>
          <p:nvPr/>
        </p:nvSpPr>
        <p:spPr>
          <a:xfrm>
            <a:off x="5136474" y="3980911"/>
            <a:ext cx="6516010" cy="1664918"/>
          </a:xfrm>
          <a:prstGeom prst="rect">
            <a:avLst/>
          </a:prstGeom>
        </p:spPr>
        <p:txBody>
          <a:bodyPr vert="horz" lIns="121920" tIns="60960" rIns="121920" bIns="60960" rtlCol="0" anchor="ctr">
            <a:norm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nSpc>
                <a:spcPct val="100000"/>
              </a:lnSpc>
            </a:pPr>
            <a:r>
              <a:rPr lang="en-US" sz="2600" dirty="0">
                <a:latin typeface="Overpass Mono" pitchFamily="49" charset="77"/>
              </a:rPr>
              <a:t>Erin’s personal data is collected to build a profile of her interests</a:t>
            </a:r>
          </a:p>
        </p:txBody>
      </p:sp>
      <p:sp>
        <p:nvSpPr>
          <p:cNvPr id="41" name="Rectangle 40">
            <a:extLst>
              <a:ext uri="{FF2B5EF4-FFF2-40B4-BE49-F238E27FC236}">
                <a16:creationId xmlns="" xmlns:a16="http://schemas.microsoft.com/office/drawing/2014/main" id="{2E4D6407-1C96-2244-8C97-130EFD99E5E7}"/>
              </a:ext>
            </a:extLst>
          </p:cNvPr>
          <p:cNvSpPr/>
          <p:nvPr/>
        </p:nvSpPr>
        <p:spPr>
          <a:xfrm>
            <a:off x="1668461" y="816529"/>
            <a:ext cx="3548088" cy="2294936"/>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43" name="Title 1">
            <a:extLst>
              <a:ext uri="{FF2B5EF4-FFF2-40B4-BE49-F238E27FC236}">
                <a16:creationId xmlns="" xmlns:a16="http://schemas.microsoft.com/office/drawing/2014/main" id="{0655568F-4830-FE4F-8653-28ED2D789035}"/>
              </a:ext>
            </a:extLst>
          </p:cNvPr>
          <p:cNvSpPr txBox="1">
            <a:spLocks/>
          </p:cNvSpPr>
          <p:nvPr/>
        </p:nvSpPr>
        <p:spPr>
          <a:xfrm>
            <a:off x="1973198" y="953665"/>
            <a:ext cx="2938616" cy="2020664"/>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US" sz="2400" spc="-150" dirty="0">
                <a:latin typeface="Overpass Mono" pitchFamily="49" charset="77"/>
              </a:rPr>
              <a:t>Erin likes a climate change campaign page on social media </a:t>
            </a:r>
          </a:p>
        </p:txBody>
      </p:sp>
      <p:sp>
        <p:nvSpPr>
          <p:cNvPr id="44" name="Oval 43">
            <a:extLst>
              <a:ext uri="{FF2B5EF4-FFF2-40B4-BE49-F238E27FC236}">
                <a16:creationId xmlns="" xmlns:a16="http://schemas.microsoft.com/office/drawing/2014/main" id="{6EF08BF8-AABD-AA46-95E5-D194D96AC871}"/>
              </a:ext>
            </a:extLst>
          </p:cNvPr>
          <p:cNvSpPr/>
          <p:nvPr/>
        </p:nvSpPr>
        <p:spPr>
          <a:xfrm>
            <a:off x="4945121" y="507249"/>
            <a:ext cx="553390" cy="558542"/>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Rectangle 44">
            <a:extLst>
              <a:ext uri="{FF2B5EF4-FFF2-40B4-BE49-F238E27FC236}">
                <a16:creationId xmlns="" xmlns:a16="http://schemas.microsoft.com/office/drawing/2014/main" id="{9AFD70BD-93EB-AE47-AA3B-113FAAEA689D}"/>
              </a:ext>
            </a:extLst>
          </p:cNvPr>
          <p:cNvSpPr/>
          <p:nvPr/>
        </p:nvSpPr>
        <p:spPr>
          <a:xfrm>
            <a:off x="6384247" y="816529"/>
            <a:ext cx="3548088" cy="2294936"/>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46" name="Title 1">
            <a:extLst>
              <a:ext uri="{FF2B5EF4-FFF2-40B4-BE49-F238E27FC236}">
                <a16:creationId xmlns="" xmlns:a16="http://schemas.microsoft.com/office/drawing/2014/main" id="{B4AE3E98-A8AD-C94D-8306-479545BC9A75}"/>
              </a:ext>
            </a:extLst>
          </p:cNvPr>
          <p:cNvSpPr txBox="1">
            <a:spLocks/>
          </p:cNvSpPr>
          <p:nvPr/>
        </p:nvSpPr>
        <p:spPr>
          <a:xfrm>
            <a:off x="6688984" y="953665"/>
            <a:ext cx="2938616" cy="2020664"/>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US" sz="2400" spc="-150" dirty="0">
                <a:latin typeface="Overpass Mono" pitchFamily="49" charset="77"/>
              </a:rPr>
              <a:t>Erin checks into a climate change demonstration</a:t>
            </a:r>
          </a:p>
        </p:txBody>
      </p:sp>
      <p:sp>
        <p:nvSpPr>
          <p:cNvPr id="47" name="Rectangle 46">
            <a:extLst>
              <a:ext uri="{FF2B5EF4-FFF2-40B4-BE49-F238E27FC236}">
                <a16:creationId xmlns="" xmlns:a16="http://schemas.microsoft.com/office/drawing/2014/main" id="{073EE427-EF59-6E43-859F-4508CE9F2656}"/>
              </a:ext>
            </a:extLst>
          </p:cNvPr>
          <p:cNvSpPr/>
          <p:nvPr/>
        </p:nvSpPr>
        <p:spPr>
          <a:xfrm>
            <a:off x="11100033" y="816529"/>
            <a:ext cx="3548088" cy="2294936"/>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48" name="Title 1">
            <a:extLst>
              <a:ext uri="{FF2B5EF4-FFF2-40B4-BE49-F238E27FC236}">
                <a16:creationId xmlns="" xmlns:a16="http://schemas.microsoft.com/office/drawing/2014/main" id="{61914A72-3680-9544-85D1-935E82C808AB}"/>
              </a:ext>
            </a:extLst>
          </p:cNvPr>
          <p:cNvSpPr txBox="1">
            <a:spLocks/>
          </p:cNvSpPr>
          <p:nvPr/>
        </p:nvSpPr>
        <p:spPr>
          <a:xfrm>
            <a:off x="11404770" y="953665"/>
            <a:ext cx="2938616" cy="2020664"/>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US" sz="2400" spc="-150" dirty="0">
                <a:latin typeface="Overpass Mono" pitchFamily="49" charset="77"/>
              </a:rPr>
              <a:t>Erin clicks on a link which takes her to an online blog about climate change</a:t>
            </a:r>
          </a:p>
        </p:txBody>
      </p:sp>
      <p:pic>
        <p:nvPicPr>
          <p:cNvPr id="49" name="Graphic 48">
            <a:extLst>
              <a:ext uri="{FF2B5EF4-FFF2-40B4-BE49-F238E27FC236}">
                <a16:creationId xmlns="" xmlns:a16="http://schemas.microsoft.com/office/drawing/2014/main" id="{51998815-54BB-2D41-885F-83966029C13A}"/>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4961563" y="501371"/>
            <a:ext cx="517532" cy="517532"/>
          </a:xfrm>
          <a:prstGeom prst="rect">
            <a:avLst/>
          </a:prstGeom>
        </p:spPr>
      </p:pic>
      <p:sp>
        <p:nvSpPr>
          <p:cNvPr id="50" name="Oval 49">
            <a:extLst>
              <a:ext uri="{FF2B5EF4-FFF2-40B4-BE49-F238E27FC236}">
                <a16:creationId xmlns="" xmlns:a16="http://schemas.microsoft.com/office/drawing/2014/main" id="{9D134FE0-2AA0-454E-9FE8-61EF1D8329D9}"/>
              </a:ext>
            </a:extLst>
          </p:cNvPr>
          <p:cNvSpPr/>
          <p:nvPr/>
        </p:nvSpPr>
        <p:spPr>
          <a:xfrm>
            <a:off x="9655640" y="507249"/>
            <a:ext cx="553390" cy="558542"/>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Oval 50">
            <a:extLst>
              <a:ext uri="{FF2B5EF4-FFF2-40B4-BE49-F238E27FC236}">
                <a16:creationId xmlns="" xmlns:a16="http://schemas.microsoft.com/office/drawing/2014/main" id="{2136EC03-EEC1-814C-9E33-6BACADDC554D}"/>
              </a:ext>
            </a:extLst>
          </p:cNvPr>
          <p:cNvSpPr/>
          <p:nvPr/>
        </p:nvSpPr>
        <p:spPr>
          <a:xfrm>
            <a:off x="14371426" y="507249"/>
            <a:ext cx="553390" cy="558542"/>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2" name="Graphic 51">
            <a:extLst>
              <a:ext uri="{FF2B5EF4-FFF2-40B4-BE49-F238E27FC236}">
                <a16:creationId xmlns="" xmlns:a16="http://schemas.microsoft.com/office/drawing/2014/main" id="{EA6278AB-1978-E141-9503-18A5BBE365AF}"/>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9680269" y="535378"/>
            <a:ext cx="510906" cy="510906"/>
          </a:xfrm>
          <a:prstGeom prst="rect">
            <a:avLst/>
          </a:prstGeom>
        </p:spPr>
      </p:pic>
      <p:pic>
        <p:nvPicPr>
          <p:cNvPr id="54" name="Graphic 53">
            <a:extLst>
              <a:ext uri="{FF2B5EF4-FFF2-40B4-BE49-F238E27FC236}">
                <a16:creationId xmlns="" xmlns:a16="http://schemas.microsoft.com/office/drawing/2014/main" id="{D6E3B1AC-9CAF-6F44-B736-16E64C61B594}"/>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14371426" y="511697"/>
            <a:ext cx="553390" cy="553390"/>
          </a:xfrm>
          <a:prstGeom prst="rect">
            <a:avLst/>
          </a:prstGeom>
        </p:spPr>
      </p:pic>
      <p:sp>
        <p:nvSpPr>
          <p:cNvPr id="17" name="Rectangle 16">
            <a:extLst>
              <a:ext uri="{FF2B5EF4-FFF2-40B4-BE49-F238E27FC236}">
                <a16:creationId xmlns="" xmlns:a16="http://schemas.microsoft.com/office/drawing/2014/main" id="{A2BAFE05-4196-6244-85F2-8B37CB0F218D}"/>
              </a:ext>
            </a:extLst>
          </p:cNvPr>
          <p:cNvSpPr/>
          <p:nvPr/>
        </p:nvSpPr>
        <p:spPr>
          <a:xfrm>
            <a:off x="1" y="0"/>
            <a:ext cx="16257588" cy="9144000"/>
          </a:xfrm>
          <a:prstGeom prst="rect">
            <a:avLst/>
          </a:prstGeom>
          <a:solidFill>
            <a:srgbClr val="F6E24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8" name="Group 17">
            <a:extLst>
              <a:ext uri="{FF2B5EF4-FFF2-40B4-BE49-F238E27FC236}">
                <a16:creationId xmlns="" xmlns:a16="http://schemas.microsoft.com/office/drawing/2014/main" id="{38873E65-D96F-4948-842E-2693972841FA}"/>
              </a:ext>
            </a:extLst>
          </p:cNvPr>
          <p:cNvGrpSpPr/>
          <p:nvPr/>
        </p:nvGrpSpPr>
        <p:grpSpPr>
          <a:xfrm>
            <a:off x="2465806" y="2713394"/>
            <a:ext cx="11155513" cy="4383275"/>
            <a:chOff x="2035553" y="2593255"/>
            <a:chExt cx="11155513" cy="4383275"/>
          </a:xfrm>
        </p:grpSpPr>
        <p:sp>
          <p:nvSpPr>
            <p:cNvPr id="19" name="Rectangle 18">
              <a:extLst>
                <a:ext uri="{FF2B5EF4-FFF2-40B4-BE49-F238E27FC236}">
                  <a16:creationId xmlns="" xmlns:a16="http://schemas.microsoft.com/office/drawing/2014/main" id="{C7F9856A-4610-974F-8AF8-C54A9C8B2C9D}"/>
                </a:ext>
              </a:extLst>
            </p:cNvPr>
            <p:cNvSpPr/>
            <p:nvPr/>
          </p:nvSpPr>
          <p:spPr>
            <a:xfrm>
              <a:off x="2035553" y="2593255"/>
              <a:ext cx="11155513" cy="4281677"/>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 xmlns:a16="http://schemas.microsoft.com/office/drawing/2014/main" id="{DB1554D7-07C2-3442-9080-2520136820AB}"/>
                </a:ext>
              </a:extLst>
            </p:cNvPr>
            <p:cNvSpPr/>
            <p:nvPr/>
          </p:nvSpPr>
          <p:spPr>
            <a:xfrm>
              <a:off x="2035553" y="2593257"/>
              <a:ext cx="11155513" cy="580104"/>
            </a:xfrm>
            <a:prstGeom prst="rect">
              <a:avLst/>
            </a:prstGeom>
            <a:solidFill>
              <a:srgbClr val="019967"/>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9">
              <a:extLst>
                <a:ext uri="{FF2B5EF4-FFF2-40B4-BE49-F238E27FC236}">
                  <a16:creationId xmlns="" xmlns:a16="http://schemas.microsoft.com/office/drawing/2014/main" id="{B77E73DD-1E56-964A-A3C0-147A9B9646C1}"/>
                </a:ext>
              </a:extLst>
            </p:cNvPr>
            <p:cNvSpPr txBox="1">
              <a:spLocks/>
            </p:cNvSpPr>
            <p:nvPr/>
          </p:nvSpPr>
          <p:spPr>
            <a:xfrm>
              <a:off x="2562473" y="2673805"/>
              <a:ext cx="9709955" cy="499555"/>
            </a:xfrm>
            <a:prstGeom prst="rect">
              <a:avLst/>
            </a:prstGeom>
          </p:spPr>
          <p:txBody>
            <a:bodyPr anchor="ctr"/>
            <a:lstStyle>
              <a:lvl1pPr marL="0" indent="0" algn="ctr" defTabSz="1219170" rtl="0" eaLnBrk="1" latinLnBrk="0" hangingPunct="1">
                <a:lnSpc>
                  <a:spcPct val="90000"/>
                </a:lnSpc>
                <a:spcBef>
                  <a:spcPts val="1200"/>
                </a:spcBef>
                <a:buFont typeface="Calibri" panose="020B0604020202020204" pitchFamily="34" charset="0"/>
                <a:buNone/>
                <a:defRPr sz="4000" b="1" i="0" kern="1200">
                  <a:solidFill>
                    <a:schemeClr val="bg1"/>
                  </a:solidFill>
                  <a:latin typeface="Overpass Mono" pitchFamily="49" charset="77"/>
                  <a:ea typeface="Verdana" panose="020B0604030504040204" pitchFamily="34" charset="0"/>
                  <a:cs typeface="Verdana" panose="020B0604030504040204" pitchFamily="34" charset="0"/>
                </a:defRPr>
              </a:lvl1pPr>
              <a:lvl2pPr marL="0" indent="0" algn="ctr" defTabSz="1219170" rtl="0" eaLnBrk="1" latinLnBrk="0" hangingPunct="1">
                <a:lnSpc>
                  <a:spcPct val="90000"/>
                </a:lnSpc>
                <a:spcBef>
                  <a:spcPts val="1200"/>
                </a:spcBef>
                <a:buFont typeface="Calibri" panose="020B0604020202020204" pitchFamily="34" charset="0"/>
                <a:buNone/>
                <a:defRPr sz="3200" b="1" i="0" kern="1200">
                  <a:solidFill>
                    <a:schemeClr val="bg1"/>
                  </a:solidFill>
                  <a:latin typeface="Verdana" panose="020B0604030504040204" pitchFamily="34" charset="0"/>
                  <a:ea typeface="Verdana" panose="020B0604030504040204" pitchFamily="34" charset="0"/>
                  <a:cs typeface="Verdana" panose="020B0604030504040204" pitchFamily="34" charset="0"/>
                </a:defRPr>
              </a:lvl2pPr>
              <a:lvl3pPr marL="0" indent="0" algn="ctr" defTabSz="1219170" rtl="0" eaLnBrk="1" latinLnBrk="0" hangingPunct="1">
                <a:lnSpc>
                  <a:spcPct val="90000"/>
                </a:lnSpc>
                <a:spcBef>
                  <a:spcPts val="1200"/>
                </a:spcBef>
                <a:buFont typeface="Calibri" panose="020B0604020202020204" pitchFamily="34" charset="0"/>
                <a:buNone/>
                <a:defRPr sz="2800" kern="1200">
                  <a:solidFill>
                    <a:schemeClr val="bg1"/>
                  </a:solidFill>
                  <a:latin typeface="Verdana" panose="020B0604030504040204" pitchFamily="34" charset="0"/>
                  <a:ea typeface="Verdana" panose="020B0604030504040204" pitchFamily="34" charset="0"/>
                  <a:cs typeface="Verdana" panose="020B0604030504040204" pitchFamily="34" charset="0"/>
                </a:defRPr>
              </a:lvl3pPr>
              <a:lvl4pPr marL="0" indent="0" algn="ctr" defTabSz="1219170" rtl="0" eaLnBrk="1" latinLnBrk="0" hangingPunct="1">
                <a:lnSpc>
                  <a:spcPct val="90000"/>
                </a:lnSpc>
                <a:spcBef>
                  <a:spcPts val="1200"/>
                </a:spcBef>
                <a:buFont typeface="Calibri" panose="020B0604020202020204" pitchFamily="34" charset="0"/>
                <a:buNone/>
                <a:defRPr sz="2400" kern="1200">
                  <a:solidFill>
                    <a:schemeClr val="bg1"/>
                  </a:solidFill>
                  <a:latin typeface="Overpass Mono" pitchFamily="49" charset="77"/>
                  <a:ea typeface="Verdana" panose="020B0604030504040204" pitchFamily="34" charset="0"/>
                  <a:cs typeface="Verdana" panose="020B0604030504040204" pitchFamily="34" charset="0"/>
                </a:defRPr>
              </a:lvl4pPr>
              <a:lvl5pPr marL="0" indent="0" algn="ctr" defTabSz="1219170" rtl="0" eaLnBrk="1" latinLnBrk="0" hangingPunct="1">
                <a:lnSpc>
                  <a:spcPct val="90000"/>
                </a:lnSpc>
                <a:spcBef>
                  <a:spcPts val="1200"/>
                </a:spcBef>
                <a:buFont typeface="Calibri" panose="020B0604020202020204" pitchFamily="34" charset="0"/>
                <a:buNone/>
                <a:defRPr sz="2400" kern="1200">
                  <a:solidFill>
                    <a:schemeClr val="bg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r>
                <a:rPr lang="en-GB" sz="2800" dirty="0"/>
                <a:t>Erin’s Personal Data</a:t>
              </a:r>
              <a:endParaRPr lang="en-US" sz="2800" dirty="0"/>
            </a:p>
          </p:txBody>
        </p:sp>
        <p:grpSp>
          <p:nvGrpSpPr>
            <p:cNvPr id="22" name="Group 21">
              <a:extLst>
                <a:ext uri="{FF2B5EF4-FFF2-40B4-BE49-F238E27FC236}">
                  <a16:creationId xmlns="" xmlns:a16="http://schemas.microsoft.com/office/drawing/2014/main" id="{D37B6700-CD68-304B-85FC-6DBE0D8332E0}"/>
                </a:ext>
              </a:extLst>
            </p:cNvPr>
            <p:cNvGrpSpPr/>
            <p:nvPr/>
          </p:nvGrpSpPr>
          <p:grpSpPr>
            <a:xfrm>
              <a:off x="2165160" y="2673805"/>
              <a:ext cx="366748" cy="366748"/>
              <a:chOff x="2125646" y="2656872"/>
              <a:chExt cx="366748" cy="366748"/>
            </a:xfrm>
          </p:grpSpPr>
          <p:sp>
            <p:nvSpPr>
              <p:cNvPr id="32" name="Rectangle 31">
                <a:extLst>
                  <a:ext uri="{FF2B5EF4-FFF2-40B4-BE49-F238E27FC236}">
                    <a16:creationId xmlns="" xmlns:a16="http://schemas.microsoft.com/office/drawing/2014/main" id="{5FAFB4BC-97A0-4143-A51E-572703105417}"/>
                  </a:ext>
                </a:extLst>
              </p:cNvPr>
              <p:cNvSpPr/>
              <p:nvPr/>
            </p:nvSpPr>
            <p:spPr>
              <a:xfrm>
                <a:off x="2125646" y="2656872"/>
                <a:ext cx="366748" cy="366748"/>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3" name="Straight Connector 32">
                <a:extLst>
                  <a:ext uri="{FF2B5EF4-FFF2-40B4-BE49-F238E27FC236}">
                    <a16:creationId xmlns="" xmlns:a16="http://schemas.microsoft.com/office/drawing/2014/main" id="{9028DF41-6585-434B-84E6-DF1D9710CA58}"/>
                  </a:ext>
                </a:extLst>
              </p:cNvPr>
              <p:cNvCxnSpPr>
                <a:cxnSpLocks/>
              </p:cNvCxnSpPr>
              <p:nvPr/>
            </p:nvCxnSpPr>
            <p:spPr>
              <a:xfrm>
                <a:off x="2217333" y="2840246"/>
                <a:ext cx="183374" cy="0"/>
              </a:xfrm>
              <a:prstGeom prst="line">
                <a:avLst/>
              </a:prstGeom>
              <a:ln w="28575">
                <a:solidFill>
                  <a:srgbClr val="019967"/>
                </a:solidFill>
              </a:ln>
            </p:spPr>
            <p:style>
              <a:lnRef idx="1">
                <a:schemeClr val="accent1"/>
              </a:lnRef>
              <a:fillRef idx="0">
                <a:schemeClr val="accent1"/>
              </a:fillRef>
              <a:effectRef idx="0">
                <a:schemeClr val="accent1"/>
              </a:effectRef>
              <a:fontRef idx="minor">
                <a:schemeClr val="tx1"/>
              </a:fontRef>
            </p:style>
          </p:cxnSp>
        </p:grpSp>
        <p:grpSp>
          <p:nvGrpSpPr>
            <p:cNvPr id="23" name="Group 22">
              <a:extLst>
                <a:ext uri="{FF2B5EF4-FFF2-40B4-BE49-F238E27FC236}">
                  <a16:creationId xmlns="" xmlns:a16="http://schemas.microsoft.com/office/drawing/2014/main" id="{8630543D-3C1D-2648-9116-047FFA0B7C06}"/>
                </a:ext>
              </a:extLst>
            </p:cNvPr>
            <p:cNvGrpSpPr/>
            <p:nvPr/>
          </p:nvGrpSpPr>
          <p:grpSpPr>
            <a:xfrm>
              <a:off x="12258285" y="2673805"/>
              <a:ext cx="776902" cy="366748"/>
              <a:chOff x="10548443" y="2656872"/>
              <a:chExt cx="776902" cy="366748"/>
            </a:xfrm>
          </p:grpSpPr>
          <p:sp>
            <p:nvSpPr>
              <p:cNvPr id="25" name="Rectangle 24">
                <a:extLst>
                  <a:ext uri="{FF2B5EF4-FFF2-40B4-BE49-F238E27FC236}">
                    <a16:creationId xmlns="" xmlns:a16="http://schemas.microsoft.com/office/drawing/2014/main" id="{DA8EF820-5448-3A41-8CAA-7E3D768D2071}"/>
                  </a:ext>
                </a:extLst>
              </p:cNvPr>
              <p:cNvSpPr/>
              <p:nvPr/>
            </p:nvSpPr>
            <p:spPr>
              <a:xfrm>
                <a:off x="10548443" y="2656872"/>
                <a:ext cx="366748" cy="366748"/>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 xmlns:a16="http://schemas.microsoft.com/office/drawing/2014/main" id="{CD6795FD-1687-2645-B905-6F9E1349CFBB}"/>
                  </a:ext>
                </a:extLst>
              </p:cNvPr>
              <p:cNvSpPr/>
              <p:nvPr/>
            </p:nvSpPr>
            <p:spPr>
              <a:xfrm>
                <a:off x="10958597" y="2656872"/>
                <a:ext cx="366748" cy="366748"/>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riangle 29">
                <a:extLst>
                  <a:ext uri="{FF2B5EF4-FFF2-40B4-BE49-F238E27FC236}">
                    <a16:creationId xmlns="" xmlns:a16="http://schemas.microsoft.com/office/drawing/2014/main" id="{9BFC6A98-9D8E-9041-A63A-A4A8070D8A43}"/>
                  </a:ext>
                </a:extLst>
              </p:cNvPr>
              <p:cNvSpPr/>
              <p:nvPr/>
            </p:nvSpPr>
            <p:spPr>
              <a:xfrm>
                <a:off x="11062984" y="2789617"/>
                <a:ext cx="157973" cy="101259"/>
              </a:xfrm>
              <a:prstGeom prst="triangl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riangle 30">
                <a:extLst>
                  <a:ext uri="{FF2B5EF4-FFF2-40B4-BE49-F238E27FC236}">
                    <a16:creationId xmlns="" xmlns:a16="http://schemas.microsoft.com/office/drawing/2014/main" id="{A4D82BC5-E7B9-564B-ADD3-2E47A062F8D4}"/>
                  </a:ext>
                </a:extLst>
              </p:cNvPr>
              <p:cNvSpPr/>
              <p:nvPr/>
            </p:nvSpPr>
            <p:spPr>
              <a:xfrm rot="10800000">
                <a:off x="10652830" y="2789617"/>
                <a:ext cx="157973" cy="101259"/>
              </a:xfrm>
              <a:prstGeom prst="triangl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4" name="Text Placeholder 12">
              <a:extLst>
                <a:ext uri="{FF2B5EF4-FFF2-40B4-BE49-F238E27FC236}">
                  <a16:creationId xmlns="" xmlns:a16="http://schemas.microsoft.com/office/drawing/2014/main" id="{2A08040C-8536-A54D-B83C-8600875DFEE8}"/>
                </a:ext>
              </a:extLst>
            </p:cNvPr>
            <p:cNvSpPr txBox="1">
              <a:spLocks/>
            </p:cNvSpPr>
            <p:nvPr/>
          </p:nvSpPr>
          <p:spPr>
            <a:xfrm>
              <a:off x="2704058" y="4011547"/>
              <a:ext cx="9684221" cy="2964983"/>
            </a:xfrm>
            <a:prstGeom prst="rect">
              <a:avLst/>
            </a:prstGeom>
          </p:spPr>
          <p:txBody>
            <a:bodyPr/>
            <a:lst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pPr>
                <a:lnSpc>
                  <a:spcPct val="100000"/>
                </a:lnSpc>
                <a:spcBef>
                  <a:spcPts val="0"/>
                </a:spcBef>
              </a:pPr>
              <a:r>
                <a:rPr lang="en-GB" sz="2400" b="0" dirty="0">
                  <a:solidFill>
                    <a:srgbClr val="019967"/>
                  </a:solidFill>
                </a:rPr>
                <a:t>Websites and apps use our data to build a profile of our interests. This profile is used to show us targeted adverts that appeal to our preferences.</a:t>
              </a:r>
            </a:p>
            <a:p>
              <a:pPr>
                <a:lnSpc>
                  <a:spcPct val="100000"/>
                </a:lnSpc>
                <a:spcBef>
                  <a:spcPts val="0"/>
                </a:spcBef>
              </a:pPr>
              <a:endParaRPr lang="en-GB" sz="2400" b="0" dirty="0">
                <a:solidFill>
                  <a:srgbClr val="019967"/>
                </a:solidFill>
              </a:endParaRPr>
            </a:p>
            <a:p>
              <a:pPr>
                <a:lnSpc>
                  <a:spcPct val="100000"/>
                </a:lnSpc>
                <a:spcBef>
                  <a:spcPts val="0"/>
                </a:spcBef>
              </a:pPr>
              <a:r>
                <a:rPr lang="en-GB" sz="2400" b="0" dirty="0">
                  <a:solidFill>
                    <a:srgbClr val="019967"/>
                  </a:solidFill>
                </a:rPr>
                <a:t>What kinds of adverts do you think Erin will see based upon her online activity?</a:t>
              </a:r>
            </a:p>
          </p:txBody>
        </p:sp>
      </p:grpSp>
    </p:spTree>
    <p:extLst>
      <p:ext uri="{BB962C8B-B14F-4D97-AF65-F5344CB8AC3E}">
        <p14:creationId xmlns:p14="http://schemas.microsoft.com/office/powerpoint/2010/main" val="1697865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53" presetClass="entr" presetSubtype="16"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 calcmode="lin" valueType="num">
                                      <p:cBhvr>
                                        <p:cTn id="10" dur="500" fill="hold"/>
                                        <p:tgtEl>
                                          <p:spTgt spid="18"/>
                                        </p:tgtEl>
                                        <p:attrNameLst>
                                          <p:attrName>ppt_w</p:attrName>
                                        </p:attrNameLst>
                                      </p:cBhvr>
                                      <p:tavLst>
                                        <p:tav tm="0">
                                          <p:val>
                                            <p:fltVal val="0"/>
                                          </p:val>
                                        </p:tav>
                                        <p:tav tm="100000">
                                          <p:val>
                                            <p:strVal val="#ppt_w"/>
                                          </p:val>
                                        </p:tav>
                                      </p:tavLst>
                                    </p:anim>
                                    <p:anim calcmode="lin" valueType="num">
                                      <p:cBhvr>
                                        <p:cTn id="11" dur="500" fill="hold"/>
                                        <p:tgtEl>
                                          <p:spTgt spid="18"/>
                                        </p:tgtEl>
                                        <p:attrNameLst>
                                          <p:attrName>ppt_h</p:attrName>
                                        </p:attrNameLst>
                                      </p:cBhvr>
                                      <p:tavLst>
                                        <p:tav tm="0">
                                          <p:val>
                                            <p:fltVal val="0"/>
                                          </p:val>
                                        </p:tav>
                                        <p:tav tm="100000">
                                          <p:val>
                                            <p:strVal val="#ppt_h"/>
                                          </p:val>
                                        </p:tav>
                                      </p:tavLst>
                                    </p:anim>
                                    <p:animEffect transition="in" filter="fade">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17"/>
                                        </p:tgtEl>
                                      </p:cBhvr>
                                    </p:animEffect>
                                    <p:set>
                                      <p:cBhvr>
                                        <p:cTn id="17" dur="1" fill="hold">
                                          <p:stCondLst>
                                            <p:cond delay="499"/>
                                          </p:stCondLst>
                                        </p:cTn>
                                        <p:tgtEl>
                                          <p:spTgt spid="17"/>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18"/>
                                        </p:tgtEl>
                                      </p:cBhvr>
                                    </p:animEffect>
                                    <p:set>
                                      <p:cBhvr>
                                        <p:cTn id="20"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FED21307-35E1-6147-BC8B-23D576342300}"/>
              </a:ext>
            </a:extLst>
          </p:cNvPr>
          <p:cNvSpPr/>
          <p:nvPr/>
        </p:nvSpPr>
        <p:spPr>
          <a:xfrm>
            <a:off x="4493198" y="3691677"/>
            <a:ext cx="7144998" cy="2176856"/>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5" name="Rectangle 4">
            <a:extLst>
              <a:ext uri="{FF2B5EF4-FFF2-40B4-BE49-F238E27FC236}">
                <a16:creationId xmlns="" xmlns:a16="http://schemas.microsoft.com/office/drawing/2014/main" id="{E172244C-66A5-5747-8505-EEB1F080596B}"/>
              </a:ext>
            </a:extLst>
          </p:cNvPr>
          <p:cNvSpPr/>
          <p:nvPr/>
        </p:nvSpPr>
        <p:spPr>
          <a:xfrm>
            <a:off x="6724185" y="4478191"/>
            <a:ext cx="2559206" cy="87203"/>
          </a:xfrm>
          <a:prstGeom prst="rect">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p>
        </p:txBody>
      </p:sp>
      <p:sp>
        <p:nvSpPr>
          <p:cNvPr id="8" name="Title 1">
            <a:extLst>
              <a:ext uri="{FF2B5EF4-FFF2-40B4-BE49-F238E27FC236}">
                <a16:creationId xmlns="" xmlns:a16="http://schemas.microsoft.com/office/drawing/2014/main" id="{15C9E892-8961-904D-BAF2-71915BFD95A3}"/>
              </a:ext>
            </a:extLst>
          </p:cNvPr>
          <p:cNvSpPr txBox="1">
            <a:spLocks/>
          </p:cNvSpPr>
          <p:nvPr/>
        </p:nvSpPr>
        <p:spPr>
          <a:xfrm>
            <a:off x="5136474" y="3980911"/>
            <a:ext cx="6516010" cy="1664918"/>
          </a:xfrm>
          <a:prstGeom prst="rect">
            <a:avLst/>
          </a:prstGeom>
        </p:spPr>
        <p:txBody>
          <a:bodyPr vert="horz" lIns="121920" tIns="60960" rIns="121920" bIns="60960" rtlCol="0" anchor="ctr">
            <a:norm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nSpc>
                <a:spcPct val="100000"/>
              </a:lnSpc>
            </a:pPr>
            <a:r>
              <a:rPr lang="en-US" sz="2600" dirty="0">
                <a:latin typeface="Overpass Mono" pitchFamily="49" charset="77"/>
              </a:rPr>
              <a:t>Erin’s personal data is collected to build a profile of her interests</a:t>
            </a:r>
          </a:p>
        </p:txBody>
      </p:sp>
      <p:grpSp>
        <p:nvGrpSpPr>
          <p:cNvPr id="2" name="Group 1">
            <a:extLst>
              <a:ext uri="{FF2B5EF4-FFF2-40B4-BE49-F238E27FC236}">
                <a16:creationId xmlns="" xmlns:a16="http://schemas.microsoft.com/office/drawing/2014/main" id="{505BDB96-0922-314B-B490-279DCA1D38B9}"/>
              </a:ext>
            </a:extLst>
          </p:cNvPr>
          <p:cNvGrpSpPr/>
          <p:nvPr/>
        </p:nvGrpSpPr>
        <p:grpSpPr>
          <a:xfrm>
            <a:off x="393930" y="6227774"/>
            <a:ext cx="7609858" cy="2378550"/>
            <a:chOff x="393930" y="6227774"/>
            <a:chExt cx="7609858" cy="2378550"/>
          </a:xfrm>
        </p:grpSpPr>
        <p:sp>
          <p:nvSpPr>
            <p:cNvPr id="44" name="Rectangle 43">
              <a:extLst>
                <a:ext uri="{FF2B5EF4-FFF2-40B4-BE49-F238E27FC236}">
                  <a16:creationId xmlns="" xmlns:a16="http://schemas.microsoft.com/office/drawing/2014/main" id="{83F91256-D7BE-A342-BA4B-1D4BE2297398}"/>
                </a:ext>
              </a:extLst>
            </p:cNvPr>
            <p:cNvSpPr/>
            <p:nvPr/>
          </p:nvSpPr>
          <p:spPr>
            <a:xfrm>
              <a:off x="393930" y="6532508"/>
              <a:ext cx="7305124" cy="2073816"/>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pic>
          <p:nvPicPr>
            <p:cNvPr id="45" name="Picture 44">
              <a:extLst>
                <a:ext uri="{FF2B5EF4-FFF2-40B4-BE49-F238E27FC236}">
                  <a16:creationId xmlns="" xmlns:a16="http://schemas.microsoft.com/office/drawing/2014/main" id="{41C0DAC2-B13E-9A49-82CA-4C5704F6B81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394320" y="6227774"/>
              <a:ext cx="609468" cy="609468"/>
            </a:xfrm>
            <a:prstGeom prst="rect">
              <a:avLst/>
            </a:prstGeom>
          </p:spPr>
        </p:pic>
        <p:sp>
          <p:nvSpPr>
            <p:cNvPr id="46" name="Title 1">
              <a:extLst>
                <a:ext uri="{FF2B5EF4-FFF2-40B4-BE49-F238E27FC236}">
                  <a16:creationId xmlns="" xmlns:a16="http://schemas.microsoft.com/office/drawing/2014/main" id="{C72CFF93-6216-AB48-A340-B1EDF5A7FF75}"/>
                </a:ext>
              </a:extLst>
            </p:cNvPr>
            <p:cNvSpPr txBox="1">
              <a:spLocks/>
            </p:cNvSpPr>
            <p:nvPr/>
          </p:nvSpPr>
          <p:spPr>
            <a:xfrm>
              <a:off x="512466" y="6667136"/>
              <a:ext cx="7068054" cy="1804560"/>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US" sz="2400" spc="-150" dirty="0">
                  <a:solidFill>
                    <a:srgbClr val="791D7E"/>
                  </a:solidFill>
                  <a:latin typeface="Overpass Mono" pitchFamily="49" charset="77"/>
                </a:rPr>
                <a:t>On her social media feed Erin sees videos advertising her local political party’s work on climate change</a:t>
              </a:r>
            </a:p>
          </p:txBody>
        </p:sp>
      </p:grpSp>
      <p:grpSp>
        <p:nvGrpSpPr>
          <p:cNvPr id="70" name="Group 69">
            <a:extLst>
              <a:ext uri="{FF2B5EF4-FFF2-40B4-BE49-F238E27FC236}">
                <a16:creationId xmlns="" xmlns:a16="http://schemas.microsoft.com/office/drawing/2014/main" id="{98009187-317F-0148-A551-44B46496C582}"/>
              </a:ext>
            </a:extLst>
          </p:cNvPr>
          <p:cNvGrpSpPr/>
          <p:nvPr/>
        </p:nvGrpSpPr>
        <p:grpSpPr>
          <a:xfrm>
            <a:off x="8253800" y="6227774"/>
            <a:ext cx="7609858" cy="2378550"/>
            <a:chOff x="8488063" y="6227774"/>
            <a:chExt cx="7609858" cy="2378550"/>
          </a:xfrm>
        </p:grpSpPr>
        <p:sp>
          <p:nvSpPr>
            <p:cNvPr id="48" name="Rectangle 47">
              <a:extLst>
                <a:ext uri="{FF2B5EF4-FFF2-40B4-BE49-F238E27FC236}">
                  <a16:creationId xmlns="" xmlns:a16="http://schemas.microsoft.com/office/drawing/2014/main" id="{CC756822-3657-9745-9895-C6BB36CDB4CE}"/>
                </a:ext>
              </a:extLst>
            </p:cNvPr>
            <p:cNvSpPr/>
            <p:nvPr/>
          </p:nvSpPr>
          <p:spPr>
            <a:xfrm>
              <a:off x="8488063" y="6532508"/>
              <a:ext cx="7305124" cy="2073816"/>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pic>
          <p:nvPicPr>
            <p:cNvPr id="49" name="Picture 48">
              <a:extLst>
                <a:ext uri="{FF2B5EF4-FFF2-40B4-BE49-F238E27FC236}">
                  <a16:creationId xmlns="" xmlns:a16="http://schemas.microsoft.com/office/drawing/2014/main" id="{25BA2E0B-7B7C-204D-9215-56F4C393B96C}"/>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5488453" y="6227774"/>
              <a:ext cx="609468" cy="609468"/>
            </a:xfrm>
            <a:prstGeom prst="rect">
              <a:avLst/>
            </a:prstGeom>
          </p:spPr>
        </p:pic>
        <p:sp>
          <p:nvSpPr>
            <p:cNvPr id="50" name="Title 1">
              <a:extLst>
                <a:ext uri="{FF2B5EF4-FFF2-40B4-BE49-F238E27FC236}">
                  <a16:creationId xmlns="" xmlns:a16="http://schemas.microsoft.com/office/drawing/2014/main" id="{B981E395-8D0B-CC4C-9BFA-ECBD51EC2CE6}"/>
                </a:ext>
              </a:extLst>
            </p:cNvPr>
            <p:cNvSpPr txBox="1">
              <a:spLocks/>
            </p:cNvSpPr>
            <p:nvPr/>
          </p:nvSpPr>
          <p:spPr>
            <a:xfrm>
              <a:off x="8606599" y="6667136"/>
              <a:ext cx="7068054" cy="1804560"/>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US" sz="2400" spc="-150" dirty="0">
                  <a:solidFill>
                    <a:srgbClr val="791D7E"/>
                  </a:solidFill>
                  <a:latin typeface="Overpass Mono" pitchFamily="49" charset="77"/>
                </a:rPr>
                <a:t>When she goes online Erin keeps seeing adverts for </a:t>
              </a:r>
              <a:r>
                <a:rPr lang="en-US" sz="2400" i="1" spc="-150" dirty="0">
                  <a:solidFill>
                    <a:srgbClr val="791D7E"/>
                  </a:solidFill>
                  <a:latin typeface="Overpass Mono" pitchFamily="49" charset="77"/>
                </a:rPr>
                <a:t>Eco-Warrior</a:t>
              </a:r>
              <a:r>
                <a:rPr lang="en-US" sz="2400" spc="-150" dirty="0">
                  <a:solidFill>
                    <a:srgbClr val="791D7E"/>
                  </a:solidFill>
                  <a:latin typeface="Overpass Mono" pitchFamily="49" charset="77"/>
                </a:rPr>
                <a:t>, a new sustainable clothing brand</a:t>
              </a:r>
            </a:p>
          </p:txBody>
        </p:sp>
      </p:grpSp>
      <p:sp>
        <p:nvSpPr>
          <p:cNvPr id="32" name="Rectangle 31">
            <a:extLst>
              <a:ext uri="{FF2B5EF4-FFF2-40B4-BE49-F238E27FC236}">
                <a16:creationId xmlns="" xmlns:a16="http://schemas.microsoft.com/office/drawing/2014/main" id="{C686EA73-1FF2-8242-B35B-4A9DCE10FD67}"/>
              </a:ext>
            </a:extLst>
          </p:cNvPr>
          <p:cNvSpPr/>
          <p:nvPr/>
        </p:nvSpPr>
        <p:spPr>
          <a:xfrm>
            <a:off x="1668461" y="816529"/>
            <a:ext cx="3548088" cy="2294936"/>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34" name="Title 1">
            <a:extLst>
              <a:ext uri="{FF2B5EF4-FFF2-40B4-BE49-F238E27FC236}">
                <a16:creationId xmlns="" xmlns:a16="http://schemas.microsoft.com/office/drawing/2014/main" id="{836ECEB7-BA3F-CA41-8492-0E1953F35E41}"/>
              </a:ext>
            </a:extLst>
          </p:cNvPr>
          <p:cNvSpPr txBox="1">
            <a:spLocks/>
          </p:cNvSpPr>
          <p:nvPr/>
        </p:nvSpPr>
        <p:spPr>
          <a:xfrm>
            <a:off x="1973198" y="953665"/>
            <a:ext cx="2938616" cy="2020664"/>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US" sz="2400" spc="-150" dirty="0">
                <a:latin typeface="Overpass Mono" pitchFamily="49" charset="77"/>
              </a:rPr>
              <a:t>Erin likes a climate change campaign page on social media </a:t>
            </a:r>
          </a:p>
        </p:txBody>
      </p:sp>
      <p:sp>
        <p:nvSpPr>
          <p:cNvPr id="55" name="Oval 54">
            <a:extLst>
              <a:ext uri="{FF2B5EF4-FFF2-40B4-BE49-F238E27FC236}">
                <a16:creationId xmlns="" xmlns:a16="http://schemas.microsoft.com/office/drawing/2014/main" id="{EAC1F87E-C8EB-1C46-8EAA-45E1BAAEF332}"/>
              </a:ext>
            </a:extLst>
          </p:cNvPr>
          <p:cNvSpPr/>
          <p:nvPr userDrawn="1"/>
        </p:nvSpPr>
        <p:spPr>
          <a:xfrm>
            <a:off x="4945121" y="507249"/>
            <a:ext cx="553390" cy="558542"/>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35">
            <a:extLst>
              <a:ext uri="{FF2B5EF4-FFF2-40B4-BE49-F238E27FC236}">
                <a16:creationId xmlns="" xmlns:a16="http://schemas.microsoft.com/office/drawing/2014/main" id="{27C17CF3-109F-DD47-970E-FD78698839FE}"/>
              </a:ext>
            </a:extLst>
          </p:cNvPr>
          <p:cNvSpPr/>
          <p:nvPr/>
        </p:nvSpPr>
        <p:spPr>
          <a:xfrm>
            <a:off x="6384247" y="816529"/>
            <a:ext cx="3548088" cy="2294936"/>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38" name="Title 1">
            <a:extLst>
              <a:ext uri="{FF2B5EF4-FFF2-40B4-BE49-F238E27FC236}">
                <a16:creationId xmlns="" xmlns:a16="http://schemas.microsoft.com/office/drawing/2014/main" id="{04A5CBA9-784D-9B49-95A9-3A58C5A960BE}"/>
              </a:ext>
            </a:extLst>
          </p:cNvPr>
          <p:cNvSpPr txBox="1">
            <a:spLocks/>
          </p:cNvSpPr>
          <p:nvPr/>
        </p:nvSpPr>
        <p:spPr>
          <a:xfrm>
            <a:off x="6688984" y="953665"/>
            <a:ext cx="2938616" cy="2020664"/>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US" sz="2400" spc="-150" dirty="0">
                <a:latin typeface="Overpass Mono" pitchFamily="49" charset="77"/>
              </a:rPr>
              <a:t>Erin checks into a climate change demonstration</a:t>
            </a:r>
          </a:p>
        </p:txBody>
      </p:sp>
      <p:sp>
        <p:nvSpPr>
          <p:cNvPr id="40" name="Rectangle 39">
            <a:extLst>
              <a:ext uri="{FF2B5EF4-FFF2-40B4-BE49-F238E27FC236}">
                <a16:creationId xmlns="" xmlns:a16="http://schemas.microsoft.com/office/drawing/2014/main" id="{9F8DBA02-58BD-2343-AD44-89E8444412F2}"/>
              </a:ext>
            </a:extLst>
          </p:cNvPr>
          <p:cNvSpPr/>
          <p:nvPr/>
        </p:nvSpPr>
        <p:spPr>
          <a:xfrm>
            <a:off x="11100033" y="816529"/>
            <a:ext cx="3548088" cy="2294936"/>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42" name="Title 1">
            <a:extLst>
              <a:ext uri="{FF2B5EF4-FFF2-40B4-BE49-F238E27FC236}">
                <a16:creationId xmlns="" xmlns:a16="http://schemas.microsoft.com/office/drawing/2014/main" id="{766A08E7-7D11-6949-AAF7-3817B836FB3F}"/>
              </a:ext>
            </a:extLst>
          </p:cNvPr>
          <p:cNvSpPr txBox="1">
            <a:spLocks/>
          </p:cNvSpPr>
          <p:nvPr/>
        </p:nvSpPr>
        <p:spPr>
          <a:xfrm>
            <a:off x="11404770" y="953665"/>
            <a:ext cx="2938616" cy="2020664"/>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US" sz="2400" spc="-150" dirty="0">
                <a:latin typeface="Overpass Mono" pitchFamily="49" charset="77"/>
              </a:rPr>
              <a:t>Erin clicks on a link which takes her to an online blog about climate change</a:t>
            </a:r>
          </a:p>
        </p:txBody>
      </p:sp>
      <p:pic>
        <p:nvPicPr>
          <p:cNvPr id="75" name="Graphic 74">
            <a:extLst>
              <a:ext uri="{FF2B5EF4-FFF2-40B4-BE49-F238E27FC236}">
                <a16:creationId xmlns="" xmlns:a16="http://schemas.microsoft.com/office/drawing/2014/main" id="{0E80D13C-F6D0-F442-A456-8E0994C69754}"/>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4961563" y="501371"/>
            <a:ext cx="517532" cy="517532"/>
          </a:xfrm>
          <a:prstGeom prst="rect">
            <a:avLst/>
          </a:prstGeom>
        </p:spPr>
      </p:pic>
      <p:sp>
        <p:nvSpPr>
          <p:cNvPr id="77" name="Oval 76">
            <a:extLst>
              <a:ext uri="{FF2B5EF4-FFF2-40B4-BE49-F238E27FC236}">
                <a16:creationId xmlns="" xmlns:a16="http://schemas.microsoft.com/office/drawing/2014/main" id="{DF257473-4B31-D440-86E7-6A997B6FAD54}"/>
              </a:ext>
            </a:extLst>
          </p:cNvPr>
          <p:cNvSpPr/>
          <p:nvPr/>
        </p:nvSpPr>
        <p:spPr>
          <a:xfrm>
            <a:off x="9655640" y="507249"/>
            <a:ext cx="553390" cy="558542"/>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8" name="Oval 77">
            <a:extLst>
              <a:ext uri="{FF2B5EF4-FFF2-40B4-BE49-F238E27FC236}">
                <a16:creationId xmlns="" xmlns:a16="http://schemas.microsoft.com/office/drawing/2014/main" id="{F66C069D-8D17-B64C-AEB0-35EA465EE6FF}"/>
              </a:ext>
            </a:extLst>
          </p:cNvPr>
          <p:cNvSpPr/>
          <p:nvPr/>
        </p:nvSpPr>
        <p:spPr>
          <a:xfrm>
            <a:off x="14371426" y="507249"/>
            <a:ext cx="553390" cy="558542"/>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0" name="Graphic 79">
            <a:extLst>
              <a:ext uri="{FF2B5EF4-FFF2-40B4-BE49-F238E27FC236}">
                <a16:creationId xmlns="" xmlns:a16="http://schemas.microsoft.com/office/drawing/2014/main" id="{074E0540-5CFB-6846-80B5-FD728B087F17}"/>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a:off x="9680269" y="535378"/>
            <a:ext cx="510906" cy="510906"/>
          </a:xfrm>
          <a:prstGeom prst="rect">
            <a:avLst/>
          </a:prstGeom>
        </p:spPr>
      </p:pic>
      <p:pic>
        <p:nvPicPr>
          <p:cNvPr id="82" name="Graphic 81">
            <a:extLst>
              <a:ext uri="{FF2B5EF4-FFF2-40B4-BE49-F238E27FC236}">
                <a16:creationId xmlns="" xmlns:a16="http://schemas.microsoft.com/office/drawing/2014/main" id="{DAD0285E-205B-804F-AF41-1F597E33BCD1}"/>
              </a:ext>
            </a:extLst>
          </p:cNvPr>
          <p:cNvPicPr>
            <a:picLocks noChangeAspect="1"/>
          </p:cNvPicPr>
          <p:nvPr/>
        </p:nvPicPr>
        <p:blipFill>
          <a:blip r:embed="rId8">
            <a:extLst>
              <a:ext uri="{96DAC541-7B7A-43D3-8B79-37D633B846F1}">
                <asvg:svgBlip xmlns="" xmlns:asvg="http://schemas.microsoft.com/office/drawing/2016/SVG/main" r:embed="rId9"/>
              </a:ext>
            </a:extLst>
          </a:blip>
          <a:stretch>
            <a:fillRect/>
          </a:stretch>
        </p:blipFill>
        <p:spPr>
          <a:xfrm>
            <a:off x="14371426" y="511697"/>
            <a:ext cx="553390" cy="553390"/>
          </a:xfrm>
          <a:prstGeom prst="rect">
            <a:avLst/>
          </a:prstGeom>
        </p:spPr>
      </p:pic>
    </p:spTree>
    <p:extLst>
      <p:ext uri="{BB962C8B-B14F-4D97-AF65-F5344CB8AC3E}">
        <p14:creationId xmlns:p14="http://schemas.microsoft.com/office/powerpoint/2010/main" val="4192641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70"/>
                                        </p:tgtEl>
                                        <p:attrNameLst>
                                          <p:attrName>style.visibility</p:attrName>
                                        </p:attrNameLst>
                                      </p:cBhvr>
                                      <p:to>
                                        <p:strVal val="visible"/>
                                      </p:to>
                                    </p:set>
                                    <p:anim calcmode="lin" valueType="num">
                                      <p:cBhvr>
                                        <p:cTn id="14" dur="500" fill="hold"/>
                                        <p:tgtEl>
                                          <p:spTgt spid="70"/>
                                        </p:tgtEl>
                                        <p:attrNameLst>
                                          <p:attrName>ppt_w</p:attrName>
                                        </p:attrNameLst>
                                      </p:cBhvr>
                                      <p:tavLst>
                                        <p:tav tm="0">
                                          <p:val>
                                            <p:fltVal val="0"/>
                                          </p:val>
                                        </p:tav>
                                        <p:tav tm="100000">
                                          <p:val>
                                            <p:strVal val="#ppt_w"/>
                                          </p:val>
                                        </p:tav>
                                      </p:tavLst>
                                    </p:anim>
                                    <p:anim calcmode="lin" valueType="num">
                                      <p:cBhvr>
                                        <p:cTn id="15" dur="500" fill="hold"/>
                                        <p:tgtEl>
                                          <p:spTgt spid="70"/>
                                        </p:tgtEl>
                                        <p:attrNameLst>
                                          <p:attrName>ppt_h</p:attrName>
                                        </p:attrNameLst>
                                      </p:cBhvr>
                                      <p:tavLst>
                                        <p:tav tm="0">
                                          <p:val>
                                            <p:fltVal val="0"/>
                                          </p:val>
                                        </p:tav>
                                        <p:tav tm="100000">
                                          <p:val>
                                            <p:strVal val="#ppt_h"/>
                                          </p:val>
                                        </p:tav>
                                      </p:tavLst>
                                    </p:anim>
                                    <p:animEffect transition="in" filter="fade">
                                      <p:cBhvr>
                                        <p:cTn id="16"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EAE564AC-50FF-9947-A8E6-B315C73A89FF}"/>
              </a:ext>
            </a:extLst>
          </p:cNvPr>
          <p:cNvSpPr/>
          <p:nvPr/>
        </p:nvSpPr>
        <p:spPr>
          <a:xfrm>
            <a:off x="-522800" y="-179304"/>
            <a:ext cx="9957090" cy="4891796"/>
          </a:xfrm>
          <a:prstGeom prst="rect">
            <a:avLst/>
          </a:prstGeom>
          <a:solidFill>
            <a:schemeClr val="bg1"/>
          </a:solidFill>
          <a:ln w="34925">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3" name="Title 1">
            <a:extLst>
              <a:ext uri="{FF2B5EF4-FFF2-40B4-BE49-F238E27FC236}">
                <a16:creationId xmlns="" xmlns:a16="http://schemas.microsoft.com/office/drawing/2014/main" id="{85B96E30-A0D6-D049-9337-FCAE2AA54ADC}"/>
              </a:ext>
            </a:extLst>
          </p:cNvPr>
          <p:cNvSpPr txBox="1">
            <a:spLocks/>
          </p:cNvSpPr>
          <p:nvPr/>
        </p:nvSpPr>
        <p:spPr>
          <a:xfrm>
            <a:off x="692201" y="611124"/>
            <a:ext cx="2945521" cy="782373"/>
          </a:xfrm>
          <a:prstGeom prst="rect">
            <a:avLst/>
          </a:prstGeom>
        </p:spPr>
        <p:txBody>
          <a:bodyPr anchor="t" anchorCtr="0"/>
          <a:lstStyle>
            <a:lvl1pPr algn="l" defTabSz="1219170" rtl="0" eaLnBrk="1" latinLnBrk="0" hangingPunct="1">
              <a:lnSpc>
                <a:spcPts val="6800"/>
              </a:lnSpc>
              <a:spcBef>
                <a:spcPct val="0"/>
              </a:spcBef>
              <a:buNone/>
              <a:defRPr sz="5500" b="0" i="0" kern="1200">
                <a:solidFill>
                  <a:schemeClr val="tx1"/>
                </a:solidFill>
                <a:latin typeface="Overpass Mono" pitchFamily="49" charset="77"/>
                <a:ea typeface="+mj-ea"/>
                <a:cs typeface="+mj-cs"/>
              </a:defRPr>
            </a:lvl1pPr>
          </a:lstStyle>
          <a:p>
            <a:pPr>
              <a:lnSpc>
                <a:spcPct val="100000"/>
              </a:lnSpc>
            </a:pPr>
            <a:r>
              <a:rPr lang="en-GB" sz="3600" b="1" dirty="0">
                <a:solidFill>
                  <a:schemeClr val="dk1"/>
                </a:solidFill>
                <a:ea typeface="Calibri"/>
                <a:cs typeface="Calibri"/>
                <a:sym typeface="Calibri"/>
              </a:rPr>
              <a:t>Discuss:</a:t>
            </a:r>
            <a:endParaRPr lang="en-US" sz="3600" b="1" dirty="0"/>
          </a:p>
        </p:txBody>
      </p:sp>
      <p:grpSp>
        <p:nvGrpSpPr>
          <p:cNvPr id="14" name="Group 13">
            <a:extLst>
              <a:ext uri="{FF2B5EF4-FFF2-40B4-BE49-F238E27FC236}">
                <a16:creationId xmlns="" xmlns:a16="http://schemas.microsoft.com/office/drawing/2014/main" id="{B6E63BCB-4539-B240-9AB7-CD267C130539}"/>
              </a:ext>
            </a:extLst>
          </p:cNvPr>
          <p:cNvGrpSpPr/>
          <p:nvPr/>
        </p:nvGrpSpPr>
        <p:grpSpPr>
          <a:xfrm>
            <a:off x="1188706" y="2104259"/>
            <a:ext cx="7015148" cy="6340565"/>
            <a:chOff x="1188706" y="2104259"/>
            <a:chExt cx="7015148" cy="6340565"/>
          </a:xfrm>
        </p:grpSpPr>
        <p:sp>
          <p:nvSpPr>
            <p:cNvPr id="5" name="Rectangle 4">
              <a:extLst>
                <a:ext uri="{FF2B5EF4-FFF2-40B4-BE49-F238E27FC236}">
                  <a16:creationId xmlns="" xmlns:a16="http://schemas.microsoft.com/office/drawing/2014/main" id="{0BFD8BEC-5DE1-1C4A-AF8A-1FFC8A3A8496}"/>
                </a:ext>
              </a:extLst>
            </p:cNvPr>
            <p:cNvSpPr/>
            <p:nvPr/>
          </p:nvSpPr>
          <p:spPr>
            <a:xfrm>
              <a:off x="1188706" y="2104259"/>
              <a:ext cx="7015148" cy="6340565"/>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 xmlns:a16="http://schemas.microsoft.com/office/drawing/2014/main" id="{4B82293F-3582-ED42-A148-DB838993BB20}"/>
                </a:ext>
              </a:extLst>
            </p:cNvPr>
            <p:cNvSpPr/>
            <p:nvPr/>
          </p:nvSpPr>
          <p:spPr>
            <a:xfrm>
              <a:off x="1188706" y="2104259"/>
              <a:ext cx="7015148" cy="680457"/>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 xmlns:a16="http://schemas.microsoft.com/office/drawing/2014/main" id="{83B33036-4F88-2548-B169-457BACC92887}"/>
                </a:ext>
              </a:extLst>
            </p:cNvPr>
            <p:cNvSpPr/>
            <p:nvPr/>
          </p:nvSpPr>
          <p:spPr>
            <a:xfrm>
              <a:off x="7848482" y="2966093"/>
              <a:ext cx="244738" cy="912675"/>
            </a:xfrm>
            <a:prstGeom prst="roundRect">
              <a:avLst>
                <a:gd name="adj" fmla="val 50000"/>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 name="Group 7">
              <a:extLst>
                <a:ext uri="{FF2B5EF4-FFF2-40B4-BE49-F238E27FC236}">
                  <a16:creationId xmlns="" xmlns:a16="http://schemas.microsoft.com/office/drawing/2014/main" id="{AA4848B6-6447-A540-977D-B6D9315BB7BB}"/>
                </a:ext>
              </a:extLst>
            </p:cNvPr>
            <p:cNvGrpSpPr/>
            <p:nvPr/>
          </p:nvGrpSpPr>
          <p:grpSpPr>
            <a:xfrm>
              <a:off x="1432518" y="2347977"/>
              <a:ext cx="758376" cy="204343"/>
              <a:chOff x="2886740" y="1651000"/>
              <a:chExt cx="651096" cy="175437"/>
            </a:xfrm>
          </p:grpSpPr>
          <p:sp>
            <p:nvSpPr>
              <p:cNvPr id="11" name="Oval 10">
                <a:extLst>
                  <a:ext uri="{FF2B5EF4-FFF2-40B4-BE49-F238E27FC236}">
                    <a16:creationId xmlns="" xmlns:a16="http://schemas.microsoft.com/office/drawing/2014/main" id="{8CFEEE4D-5097-F74B-99B2-AB6F1AC0F41F}"/>
                  </a:ext>
                </a:extLst>
              </p:cNvPr>
              <p:cNvSpPr/>
              <p:nvPr/>
            </p:nvSpPr>
            <p:spPr>
              <a:xfrm>
                <a:off x="2886740"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 xmlns:a16="http://schemas.microsoft.com/office/drawing/2014/main" id="{77777034-37DB-5543-A704-44D13F9E9858}"/>
                  </a:ext>
                </a:extLst>
              </p:cNvPr>
              <p:cNvSpPr/>
              <p:nvPr/>
            </p:nvSpPr>
            <p:spPr>
              <a:xfrm>
                <a:off x="3125973"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 xmlns:a16="http://schemas.microsoft.com/office/drawing/2014/main" id="{1B12F323-C936-314B-BE8C-5FC6358071F0}"/>
                  </a:ext>
                </a:extLst>
              </p:cNvPr>
              <p:cNvSpPr/>
              <p:nvPr/>
            </p:nvSpPr>
            <p:spPr>
              <a:xfrm>
                <a:off x="3362399"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Rounded Rectangle 8">
              <a:extLst>
                <a:ext uri="{FF2B5EF4-FFF2-40B4-BE49-F238E27FC236}">
                  <a16:creationId xmlns="" xmlns:a16="http://schemas.microsoft.com/office/drawing/2014/main" id="{E1195BBF-D2F5-B74A-9DC4-3C7B6D3FBA61}"/>
                </a:ext>
              </a:extLst>
            </p:cNvPr>
            <p:cNvSpPr/>
            <p:nvPr/>
          </p:nvSpPr>
          <p:spPr>
            <a:xfrm>
              <a:off x="2571848" y="2266594"/>
              <a:ext cx="4879478" cy="355788"/>
            </a:xfrm>
            <a:prstGeom prst="roundRect">
              <a:avLst>
                <a:gd name="adj" fmla="val 47862"/>
              </a:avLst>
            </a:prstGeom>
            <a:no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0" name="Title 1">
            <a:extLst>
              <a:ext uri="{FF2B5EF4-FFF2-40B4-BE49-F238E27FC236}">
                <a16:creationId xmlns="" xmlns:a16="http://schemas.microsoft.com/office/drawing/2014/main" id="{DE2023E7-6865-094F-8297-866F7D63D6BF}"/>
              </a:ext>
            </a:extLst>
          </p:cNvPr>
          <p:cNvSpPr txBox="1">
            <a:spLocks/>
          </p:cNvSpPr>
          <p:nvPr/>
        </p:nvSpPr>
        <p:spPr>
          <a:xfrm>
            <a:off x="1651514" y="3461315"/>
            <a:ext cx="5734160" cy="4424709"/>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marL="514350" lvl="0" indent="-514350">
              <a:lnSpc>
                <a:spcPct val="100000"/>
              </a:lnSpc>
              <a:spcBef>
                <a:spcPts val="0"/>
              </a:spcBef>
              <a:buFont typeface="+mj-lt"/>
              <a:buAutoNum type="arabicPeriod"/>
            </a:pPr>
            <a:r>
              <a:rPr lang="en-GB" sz="2400" dirty="0">
                <a:solidFill>
                  <a:schemeClr val="dk1"/>
                </a:solidFill>
                <a:latin typeface="Overpass Mono" pitchFamily="49" charset="77"/>
                <a:ea typeface="Calibri"/>
                <a:cs typeface="Calibri"/>
                <a:sym typeface="Calibri"/>
              </a:rPr>
              <a:t>Do you think websites and apps should be allowed to collect our data or would you prefer to keep it private?</a:t>
            </a:r>
          </a:p>
          <a:p>
            <a:pPr marL="514350" lvl="0" indent="-514350">
              <a:lnSpc>
                <a:spcPct val="100000"/>
              </a:lnSpc>
              <a:spcBef>
                <a:spcPts val="0"/>
              </a:spcBef>
              <a:buFont typeface="+mj-lt"/>
              <a:buAutoNum type="arabicPeriod"/>
            </a:pPr>
            <a:endParaRPr lang="en-GB" sz="2400" dirty="0">
              <a:solidFill>
                <a:schemeClr val="dk1"/>
              </a:solidFill>
              <a:latin typeface="Overpass Mono" pitchFamily="49" charset="77"/>
              <a:ea typeface="Calibri"/>
              <a:cs typeface="Calibri"/>
              <a:sym typeface="Calibri"/>
            </a:endParaRPr>
          </a:p>
          <a:p>
            <a:pPr marL="514350" lvl="0" indent="-514350">
              <a:lnSpc>
                <a:spcPct val="100000"/>
              </a:lnSpc>
              <a:spcBef>
                <a:spcPts val="0"/>
              </a:spcBef>
              <a:buFont typeface="+mj-lt"/>
              <a:buAutoNum type="arabicPeriod"/>
            </a:pPr>
            <a:r>
              <a:rPr lang="en-GB" sz="2400" dirty="0">
                <a:solidFill>
                  <a:schemeClr val="dk1"/>
                </a:solidFill>
                <a:latin typeface="Overpass Mono" pitchFamily="49" charset="77"/>
                <a:ea typeface="Calibri"/>
                <a:cs typeface="Calibri"/>
                <a:sym typeface="Calibri"/>
              </a:rPr>
              <a:t>Do you think it is right that organisations, such as political groups, can use our data to influence our opinions?</a:t>
            </a:r>
          </a:p>
        </p:txBody>
      </p:sp>
      <p:grpSp>
        <p:nvGrpSpPr>
          <p:cNvPr id="35" name="Group 34">
            <a:extLst>
              <a:ext uri="{FF2B5EF4-FFF2-40B4-BE49-F238E27FC236}">
                <a16:creationId xmlns="" xmlns:a16="http://schemas.microsoft.com/office/drawing/2014/main" id="{E91B8E06-661A-1741-80C2-D49DBB4BD67C}"/>
              </a:ext>
            </a:extLst>
          </p:cNvPr>
          <p:cNvGrpSpPr/>
          <p:nvPr/>
        </p:nvGrpSpPr>
        <p:grpSpPr>
          <a:xfrm>
            <a:off x="7707274" y="2394220"/>
            <a:ext cx="6072298" cy="11595881"/>
            <a:chOff x="9112932" y="-985203"/>
            <a:chExt cx="7790442" cy="14876911"/>
          </a:xfrm>
        </p:grpSpPr>
        <p:sp>
          <p:nvSpPr>
            <p:cNvPr id="25" name="Rounded Rectangle 24">
              <a:extLst>
                <a:ext uri="{FF2B5EF4-FFF2-40B4-BE49-F238E27FC236}">
                  <a16:creationId xmlns="" xmlns:a16="http://schemas.microsoft.com/office/drawing/2014/main" id="{31B816E1-B2F1-1742-A953-0BC69CDE545E}"/>
                </a:ext>
              </a:extLst>
            </p:cNvPr>
            <p:cNvSpPr/>
            <p:nvPr/>
          </p:nvSpPr>
          <p:spPr>
            <a:xfrm>
              <a:off x="9112932" y="-985203"/>
              <a:ext cx="7790442" cy="14876911"/>
            </a:xfrm>
            <a:prstGeom prst="roundRect">
              <a:avLst>
                <a:gd name="adj" fmla="val 8237"/>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vv</a:t>
              </a:r>
              <a:endParaRPr lang="en-US" dirty="0"/>
            </a:p>
          </p:txBody>
        </p:sp>
        <p:sp>
          <p:nvSpPr>
            <p:cNvPr id="26" name="Rounded Rectangle 25">
              <a:extLst>
                <a:ext uri="{FF2B5EF4-FFF2-40B4-BE49-F238E27FC236}">
                  <a16:creationId xmlns="" xmlns:a16="http://schemas.microsoft.com/office/drawing/2014/main" id="{4C28F144-430C-6845-AF7A-2E7CE1E8774E}"/>
                </a:ext>
              </a:extLst>
            </p:cNvPr>
            <p:cNvSpPr/>
            <p:nvPr/>
          </p:nvSpPr>
          <p:spPr>
            <a:xfrm>
              <a:off x="9614306" y="1511621"/>
              <a:ext cx="6787694" cy="11012556"/>
            </a:xfrm>
            <a:prstGeom prst="roundRect">
              <a:avLst>
                <a:gd name="adj" fmla="val 0"/>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vv</a:t>
              </a:r>
              <a:endParaRPr lang="en-US" dirty="0"/>
            </a:p>
          </p:txBody>
        </p:sp>
        <p:sp>
          <p:nvSpPr>
            <p:cNvPr id="29" name="Rounded Rectangle 28">
              <a:extLst>
                <a:ext uri="{FF2B5EF4-FFF2-40B4-BE49-F238E27FC236}">
                  <a16:creationId xmlns="" xmlns:a16="http://schemas.microsoft.com/office/drawing/2014/main" id="{7831DDC9-0AAF-DD41-92BC-CBDF33E058B1}"/>
                </a:ext>
              </a:extLst>
            </p:cNvPr>
            <p:cNvSpPr/>
            <p:nvPr/>
          </p:nvSpPr>
          <p:spPr>
            <a:xfrm>
              <a:off x="9614306" y="358681"/>
              <a:ext cx="6787694" cy="1152939"/>
            </a:xfrm>
            <a:prstGeom prst="roundRect">
              <a:avLst>
                <a:gd name="adj" fmla="val 0"/>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vv</a:t>
              </a:r>
              <a:endParaRPr lang="en-US" dirty="0"/>
            </a:p>
          </p:txBody>
        </p:sp>
        <p:sp>
          <p:nvSpPr>
            <p:cNvPr id="30" name="Rounded Rectangle 29">
              <a:extLst>
                <a:ext uri="{FF2B5EF4-FFF2-40B4-BE49-F238E27FC236}">
                  <a16:creationId xmlns="" xmlns:a16="http://schemas.microsoft.com/office/drawing/2014/main" id="{8CE66CBF-3238-B24F-B153-D677D45EC26C}"/>
                </a:ext>
              </a:extLst>
            </p:cNvPr>
            <p:cNvSpPr/>
            <p:nvPr/>
          </p:nvSpPr>
          <p:spPr>
            <a:xfrm>
              <a:off x="12655680" y="12841174"/>
              <a:ext cx="704946" cy="704514"/>
            </a:xfrm>
            <a:prstGeom prst="roundRect">
              <a:avLst>
                <a:gd name="adj" fmla="val 50000"/>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vv</a:t>
              </a:r>
              <a:endParaRPr lang="en-US" dirty="0"/>
            </a:p>
          </p:txBody>
        </p:sp>
        <p:sp>
          <p:nvSpPr>
            <p:cNvPr id="31" name="Rounded Rectangle 30">
              <a:extLst>
                <a:ext uri="{FF2B5EF4-FFF2-40B4-BE49-F238E27FC236}">
                  <a16:creationId xmlns="" xmlns:a16="http://schemas.microsoft.com/office/drawing/2014/main" id="{47055122-FC0E-EC43-B7E1-48DD92DA7C1B}"/>
                </a:ext>
              </a:extLst>
            </p:cNvPr>
            <p:cNvSpPr/>
            <p:nvPr/>
          </p:nvSpPr>
          <p:spPr>
            <a:xfrm>
              <a:off x="12256560" y="-338753"/>
              <a:ext cx="930876" cy="90616"/>
            </a:xfrm>
            <a:prstGeom prst="roundRect">
              <a:avLst>
                <a:gd name="adj" fmla="val 50000"/>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 xmlns:a16="http://schemas.microsoft.com/office/drawing/2014/main" id="{E052E887-A95E-064B-BAAA-B7C28C9A4227}"/>
                </a:ext>
              </a:extLst>
            </p:cNvPr>
            <p:cNvSpPr/>
            <p:nvPr/>
          </p:nvSpPr>
          <p:spPr>
            <a:xfrm>
              <a:off x="13443314" y="-404048"/>
              <a:ext cx="243786" cy="241202"/>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ounded Rectangle 32">
              <a:extLst>
                <a:ext uri="{FF2B5EF4-FFF2-40B4-BE49-F238E27FC236}">
                  <a16:creationId xmlns="" xmlns:a16="http://schemas.microsoft.com/office/drawing/2014/main" id="{86457879-8A38-E748-BD93-EB1A9B120AA1}"/>
                </a:ext>
              </a:extLst>
            </p:cNvPr>
            <p:cNvSpPr/>
            <p:nvPr/>
          </p:nvSpPr>
          <p:spPr>
            <a:xfrm>
              <a:off x="11158691" y="663261"/>
              <a:ext cx="4224862" cy="567744"/>
            </a:xfrm>
            <a:prstGeom prst="roundRect">
              <a:avLst>
                <a:gd name="adj" fmla="val 48526"/>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vv</a:t>
              </a:r>
              <a:endParaRPr lang="en-US" dirty="0"/>
            </a:p>
          </p:txBody>
        </p:sp>
        <p:sp>
          <p:nvSpPr>
            <p:cNvPr id="34" name="Title 1">
              <a:extLst>
                <a:ext uri="{FF2B5EF4-FFF2-40B4-BE49-F238E27FC236}">
                  <a16:creationId xmlns="" xmlns:a16="http://schemas.microsoft.com/office/drawing/2014/main" id="{3EC31226-E9CD-F643-997E-F87CEECCB9F6}"/>
                </a:ext>
              </a:extLst>
            </p:cNvPr>
            <p:cNvSpPr txBox="1">
              <a:spLocks/>
            </p:cNvSpPr>
            <p:nvPr/>
          </p:nvSpPr>
          <p:spPr>
            <a:xfrm>
              <a:off x="10018165" y="633853"/>
              <a:ext cx="1183888" cy="587919"/>
            </a:xfrm>
            <a:prstGeom prst="rect">
              <a:avLst/>
            </a:prstGeom>
          </p:spPr>
          <p:txBody>
            <a:bodyPr/>
            <a:lstStyle>
              <a:lvl1pPr algn="l" defTabSz="1219170" rtl="0" eaLnBrk="1" latinLnBrk="0" hangingPunct="1">
                <a:lnSpc>
                  <a:spcPts val="6800"/>
                </a:lnSpc>
                <a:spcBef>
                  <a:spcPct val="0"/>
                </a:spcBef>
                <a:buNone/>
                <a:defRPr sz="5500" b="0" i="0" kern="1200">
                  <a:solidFill>
                    <a:schemeClr val="tx1"/>
                  </a:solidFill>
                  <a:latin typeface="Overpass Mono" pitchFamily="49" charset="77"/>
                  <a:ea typeface="+mj-ea"/>
                  <a:cs typeface="+mj-cs"/>
                </a:defRPr>
              </a:lvl1pPr>
            </a:lstStyle>
            <a:p>
              <a:pPr>
                <a:lnSpc>
                  <a:spcPct val="100000"/>
                </a:lnSpc>
              </a:pPr>
              <a:r>
                <a:rPr lang="en-GB" sz="2250" b="1" dirty="0">
                  <a:solidFill>
                    <a:srgbClr val="019967"/>
                  </a:solidFill>
                  <a:ea typeface="Calibri"/>
                  <a:cs typeface="Calibri"/>
                  <a:sym typeface="Calibri"/>
                </a:rPr>
                <a:t>A</a:t>
              </a:r>
              <a:r>
                <a:rPr lang="en-GB" sz="500" b="1" dirty="0">
                  <a:solidFill>
                    <a:srgbClr val="019967"/>
                  </a:solidFill>
                  <a:ea typeface="Calibri"/>
                  <a:cs typeface="Calibri"/>
                  <a:sym typeface="Calibri"/>
                </a:rPr>
                <a:t> </a:t>
              </a:r>
              <a:r>
                <a:rPr lang="en-GB" sz="3600" b="1" dirty="0">
                  <a:solidFill>
                    <a:srgbClr val="019967"/>
                  </a:solidFill>
                  <a:ea typeface="Calibri"/>
                  <a:cs typeface="Calibri"/>
                  <a:sym typeface="Calibri"/>
                </a:rPr>
                <a:t>A</a:t>
              </a:r>
              <a:endParaRPr lang="en-US" sz="3600" b="1" dirty="0">
                <a:solidFill>
                  <a:srgbClr val="019967"/>
                </a:solidFill>
              </a:endParaRPr>
            </a:p>
          </p:txBody>
        </p:sp>
      </p:grpSp>
      <p:sp>
        <p:nvSpPr>
          <p:cNvPr id="37" name="Title 1">
            <a:extLst>
              <a:ext uri="{FF2B5EF4-FFF2-40B4-BE49-F238E27FC236}">
                <a16:creationId xmlns="" xmlns:a16="http://schemas.microsoft.com/office/drawing/2014/main" id="{88358F75-611E-DD44-A906-75810CDD04DE}"/>
              </a:ext>
            </a:extLst>
          </p:cNvPr>
          <p:cNvSpPr txBox="1">
            <a:spLocks/>
          </p:cNvSpPr>
          <p:nvPr/>
        </p:nvSpPr>
        <p:spPr>
          <a:xfrm>
            <a:off x="8390833" y="4962900"/>
            <a:ext cx="4528997" cy="3919099"/>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marL="514350" lvl="0" indent="-514350">
              <a:lnSpc>
                <a:spcPct val="100000"/>
              </a:lnSpc>
              <a:spcBef>
                <a:spcPts val="0"/>
              </a:spcBef>
              <a:buFont typeface="+mj-lt"/>
              <a:buAutoNum type="arabicPeriod" startAt="3"/>
            </a:pPr>
            <a:r>
              <a:rPr lang="en-GB" sz="2400" dirty="0">
                <a:solidFill>
                  <a:schemeClr val="dk1"/>
                </a:solidFill>
                <a:latin typeface="Overpass Mono" pitchFamily="49" charset="77"/>
                <a:ea typeface="Calibri"/>
                <a:cs typeface="Calibri"/>
                <a:sym typeface="Calibri"/>
              </a:rPr>
              <a:t>What are the potential risks of collecting personal data?</a:t>
            </a:r>
          </a:p>
          <a:p>
            <a:pPr marL="514350" lvl="0" indent="-514350">
              <a:lnSpc>
                <a:spcPct val="100000"/>
              </a:lnSpc>
              <a:spcBef>
                <a:spcPts val="0"/>
              </a:spcBef>
              <a:buFont typeface="+mj-lt"/>
              <a:buAutoNum type="arabicPeriod" startAt="3"/>
            </a:pPr>
            <a:endParaRPr lang="en-GB" sz="2400" dirty="0">
              <a:solidFill>
                <a:schemeClr val="dk1"/>
              </a:solidFill>
              <a:latin typeface="Overpass Mono" pitchFamily="49" charset="77"/>
              <a:ea typeface="Calibri"/>
              <a:cs typeface="Calibri"/>
              <a:sym typeface="Calibri"/>
            </a:endParaRPr>
          </a:p>
          <a:p>
            <a:pPr marL="514350" lvl="0" indent="-514350">
              <a:lnSpc>
                <a:spcPct val="100000"/>
              </a:lnSpc>
              <a:spcBef>
                <a:spcPts val="0"/>
              </a:spcBef>
              <a:buFont typeface="+mj-lt"/>
              <a:buAutoNum type="arabicPeriod" startAt="3"/>
            </a:pPr>
            <a:r>
              <a:rPr lang="en-GB" sz="2400" dirty="0">
                <a:solidFill>
                  <a:schemeClr val="dk1"/>
                </a:solidFill>
                <a:latin typeface="Overpass Mono" pitchFamily="49" charset="77"/>
                <a:ea typeface="Calibri"/>
                <a:cs typeface="Calibri"/>
                <a:sym typeface="Calibri"/>
              </a:rPr>
              <a:t>What are the potential negative outcomes of targeted advertising? What are the benefits?</a:t>
            </a:r>
          </a:p>
          <a:p>
            <a:pPr marL="514350" lvl="0" indent="-514350">
              <a:lnSpc>
                <a:spcPct val="100000"/>
              </a:lnSpc>
              <a:spcBef>
                <a:spcPts val="0"/>
              </a:spcBef>
              <a:buFont typeface="+mj-lt"/>
              <a:buAutoNum type="arabicPeriod" startAt="3"/>
            </a:pPr>
            <a:endParaRPr lang="en-GB" sz="2400" dirty="0">
              <a:solidFill>
                <a:schemeClr val="dk1"/>
              </a:solidFill>
              <a:latin typeface="Overpass Mono" pitchFamily="49" charset="77"/>
              <a:ea typeface="Calibri"/>
              <a:cs typeface="Calibri"/>
              <a:sym typeface="Calibri"/>
            </a:endParaRPr>
          </a:p>
        </p:txBody>
      </p:sp>
      <p:grpSp>
        <p:nvGrpSpPr>
          <p:cNvPr id="40" name="Group 39">
            <a:extLst>
              <a:ext uri="{FF2B5EF4-FFF2-40B4-BE49-F238E27FC236}">
                <a16:creationId xmlns="" xmlns:a16="http://schemas.microsoft.com/office/drawing/2014/main" id="{0A047860-8E04-5346-A634-3AB4FE1E9A39}"/>
              </a:ext>
            </a:extLst>
          </p:cNvPr>
          <p:cNvGrpSpPr/>
          <p:nvPr/>
        </p:nvGrpSpPr>
        <p:grpSpPr>
          <a:xfrm>
            <a:off x="11663181" y="647251"/>
            <a:ext cx="3837557" cy="4165798"/>
            <a:chOff x="8891040" y="605448"/>
            <a:chExt cx="2878169" cy="3124349"/>
          </a:xfrm>
        </p:grpSpPr>
        <p:grpSp>
          <p:nvGrpSpPr>
            <p:cNvPr id="41" name="Group 40">
              <a:extLst>
                <a:ext uri="{FF2B5EF4-FFF2-40B4-BE49-F238E27FC236}">
                  <a16:creationId xmlns="" xmlns:a16="http://schemas.microsoft.com/office/drawing/2014/main" id="{CA968335-02CD-574B-89B6-09871AEA36AD}"/>
                </a:ext>
              </a:extLst>
            </p:cNvPr>
            <p:cNvGrpSpPr/>
            <p:nvPr/>
          </p:nvGrpSpPr>
          <p:grpSpPr>
            <a:xfrm>
              <a:off x="8891040" y="821388"/>
              <a:ext cx="2645375" cy="2908409"/>
              <a:chOff x="8891040" y="821388"/>
              <a:chExt cx="2645375" cy="2908409"/>
            </a:xfrm>
          </p:grpSpPr>
          <p:sp>
            <p:nvSpPr>
              <p:cNvPr id="43" name="Rectangle 42">
                <a:extLst>
                  <a:ext uri="{FF2B5EF4-FFF2-40B4-BE49-F238E27FC236}">
                    <a16:creationId xmlns="" xmlns:a16="http://schemas.microsoft.com/office/drawing/2014/main" id="{9996D702-AF9A-014E-AAAB-CC6C26D56F0D}"/>
                  </a:ext>
                </a:extLst>
              </p:cNvPr>
              <p:cNvSpPr/>
              <p:nvPr/>
            </p:nvSpPr>
            <p:spPr>
              <a:xfrm>
                <a:off x="8891040" y="821388"/>
                <a:ext cx="2645375" cy="2908409"/>
              </a:xfrm>
              <a:prstGeom prst="rect">
                <a:avLst/>
              </a:prstGeom>
              <a:solidFill>
                <a:srgbClr val="791D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44" name="Title 1">
                <a:extLst>
                  <a:ext uri="{FF2B5EF4-FFF2-40B4-BE49-F238E27FC236}">
                    <a16:creationId xmlns="" xmlns:a16="http://schemas.microsoft.com/office/drawing/2014/main" id="{CDDC216F-D5A1-D14F-9109-062369CA7741}"/>
                  </a:ext>
                </a:extLst>
              </p:cNvPr>
              <p:cNvSpPr txBox="1">
                <a:spLocks/>
              </p:cNvSpPr>
              <p:nvPr/>
            </p:nvSpPr>
            <p:spPr>
              <a:xfrm>
                <a:off x="9095142" y="821389"/>
                <a:ext cx="2246767" cy="2908408"/>
              </a:xfrm>
              <a:prstGeom prst="rect">
                <a:avLst/>
              </a:prstGeom>
            </p:spPr>
            <p:txBody>
              <a:bodyPr vert="horz" lIns="192000" tIns="192000" rIns="192000" bIns="192000" numCol="1"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US" sz="2400" b="1" dirty="0">
                    <a:solidFill>
                      <a:schemeClr val="bg1"/>
                    </a:solidFill>
                    <a:latin typeface="Overpass Mono" pitchFamily="49" charset="77"/>
                  </a:rPr>
                  <a:t>Challenge question:</a:t>
                </a:r>
              </a:p>
              <a:p>
                <a:pPr algn="ctr">
                  <a:lnSpc>
                    <a:spcPct val="100000"/>
                  </a:lnSpc>
                </a:pPr>
                <a:r>
                  <a:rPr lang="en-US" sz="2400" b="1" dirty="0">
                    <a:solidFill>
                      <a:schemeClr val="bg1"/>
                    </a:solidFill>
                    <a:latin typeface="Overpass Mono" pitchFamily="49" charset="77"/>
                  </a:rPr>
                  <a:t/>
                </a:r>
                <a:br>
                  <a:rPr lang="en-US" sz="2400" b="1" dirty="0">
                    <a:solidFill>
                      <a:schemeClr val="bg1"/>
                    </a:solidFill>
                    <a:latin typeface="Overpass Mono" pitchFamily="49" charset="77"/>
                  </a:rPr>
                </a:br>
                <a:r>
                  <a:rPr lang="en-US" sz="2400" dirty="0">
                    <a:solidFill>
                      <a:schemeClr val="bg1"/>
                    </a:solidFill>
                    <a:latin typeface="Overpass Mono" pitchFamily="49" charset="77"/>
                  </a:rPr>
                  <a:t>What are the similarities between data rights and human rights?</a:t>
                </a:r>
              </a:p>
            </p:txBody>
          </p:sp>
        </p:grpSp>
        <p:pic>
          <p:nvPicPr>
            <p:cNvPr id="42" name="Picture 41">
              <a:extLst>
                <a:ext uri="{FF2B5EF4-FFF2-40B4-BE49-F238E27FC236}">
                  <a16:creationId xmlns="" xmlns:a16="http://schemas.microsoft.com/office/drawing/2014/main" id="{8C70F128-2562-5D44-AB71-00BB38ACFB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298256" y="605448"/>
              <a:ext cx="470953" cy="470953"/>
            </a:xfrm>
            <a:prstGeom prst="rect">
              <a:avLst/>
            </a:prstGeom>
          </p:spPr>
        </p:pic>
      </p:grpSp>
    </p:spTree>
    <p:extLst>
      <p:ext uri="{BB962C8B-B14F-4D97-AF65-F5344CB8AC3E}">
        <p14:creationId xmlns:p14="http://schemas.microsoft.com/office/powerpoint/2010/main" val="3674003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wipe(left)">
                                      <p:cBhvr>
                                        <p:cTn id="13" dur="500"/>
                                        <p:tgtEl>
                                          <p:spTgt spid="10">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10">
                                            <p:txEl>
                                              <p:pRg st="2" end="2"/>
                                            </p:txEl>
                                          </p:spTgt>
                                        </p:tgtEl>
                                        <p:attrNameLst>
                                          <p:attrName>style.visibility</p:attrName>
                                        </p:attrNameLst>
                                      </p:cBhvr>
                                      <p:to>
                                        <p:strVal val="visible"/>
                                      </p:to>
                                    </p:set>
                                    <p:animEffect transition="in" filter="wipe(left)">
                                      <p:cBhvr>
                                        <p:cTn id="18" dur="500"/>
                                        <p:tgtEl>
                                          <p:spTgt spid="10">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decel="50000" fill="hold" nodeType="click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500" fill="hold"/>
                                        <p:tgtEl>
                                          <p:spTgt spid="35"/>
                                        </p:tgtEl>
                                        <p:attrNameLst>
                                          <p:attrName>ppt_x</p:attrName>
                                        </p:attrNameLst>
                                      </p:cBhvr>
                                      <p:tavLst>
                                        <p:tav tm="0">
                                          <p:val>
                                            <p:strVal val="#ppt_x"/>
                                          </p:val>
                                        </p:tav>
                                        <p:tav tm="100000">
                                          <p:val>
                                            <p:strVal val="#ppt_x"/>
                                          </p:val>
                                        </p:tav>
                                      </p:tavLst>
                                    </p:anim>
                                    <p:anim calcmode="lin" valueType="num">
                                      <p:cBhvr additive="base">
                                        <p:cTn id="24" dur="500" fill="hold"/>
                                        <p:tgtEl>
                                          <p:spTgt spid="35"/>
                                        </p:tgtEl>
                                        <p:attrNameLst>
                                          <p:attrName>ppt_y</p:attrName>
                                        </p:attrNameLst>
                                      </p:cBhvr>
                                      <p:tavLst>
                                        <p:tav tm="0">
                                          <p:val>
                                            <p:strVal val="1+#ppt_h/2"/>
                                          </p:val>
                                        </p:tav>
                                        <p:tav tm="100000">
                                          <p:val>
                                            <p:strVal val="#ppt_y"/>
                                          </p:val>
                                        </p:tav>
                                      </p:tavLst>
                                    </p:anim>
                                  </p:childTnLst>
                                </p:cTn>
                              </p:par>
                            </p:childTnLst>
                          </p:cTn>
                        </p:par>
                        <p:par>
                          <p:cTn id="25" fill="hold">
                            <p:stCondLst>
                              <p:cond delay="500"/>
                            </p:stCondLst>
                            <p:childTnLst>
                              <p:par>
                                <p:cTn id="26" presetID="22" presetClass="entr" presetSubtype="8" fill="hold" nodeType="afterEffect">
                                  <p:stCondLst>
                                    <p:cond delay="0"/>
                                  </p:stCondLst>
                                  <p:childTnLst>
                                    <p:set>
                                      <p:cBhvr>
                                        <p:cTn id="27" dur="1" fill="hold">
                                          <p:stCondLst>
                                            <p:cond delay="0"/>
                                          </p:stCondLst>
                                        </p:cTn>
                                        <p:tgtEl>
                                          <p:spTgt spid="37">
                                            <p:txEl>
                                              <p:pRg st="0" end="0"/>
                                            </p:txEl>
                                          </p:spTgt>
                                        </p:tgtEl>
                                        <p:attrNameLst>
                                          <p:attrName>style.visibility</p:attrName>
                                        </p:attrNameLst>
                                      </p:cBhvr>
                                      <p:to>
                                        <p:strVal val="visible"/>
                                      </p:to>
                                    </p:set>
                                    <p:animEffect transition="in" filter="wipe(left)">
                                      <p:cBhvr>
                                        <p:cTn id="28" dur="500"/>
                                        <p:tgtEl>
                                          <p:spTgt spid="37">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37">
                                            <p:txEl>
                                              <p:pRg st="2" end="2"/>
                                            </p:txEl>
                                          </p:spTgt>
                                        </p:tgtEl>
                                        <p:attrNameLst>
                                          <p:attrName>style.visibility</p:attrName>
                                        </p:attrNameLst>
                                      </p:cBhvr>
                                      <p:to>
                                        <p:strVal val="visible"/>
                                      </p:to>
                                    </p:set>
                                    <p:animEffect transition="in" filter="wipe(left)">
                                      <p:cBhvr>
                                        <p:cTn id="33" dur="500"/>
                                        <p:tgtEl>
                                          <p:spTgt spid="37">
                                            <p:txEl>
                                              <p:pRg st="2" end="2"/>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Google Shape;93;p1">
            <a:extLst>
              <a:ext uri="{FF2B5EF4-FFF2-40B4-BE49-F238E27FC236}">
                <a16:creationId xmlns="" xmlns:a16="http://schemas.microsoft.com/office/drawing/2014/main" id="{73853C49-419C-404F-96CF-D81673511831}"/>
              </a:ext>
            </a:extLst>
          </p:cNvPr>
          <p:cNvSpPr txBox="1">
            <a:spLocks/>
          </p:cNvSpPr>
          <p:nvPr/>
        </p:nvSpPr>
        <p:spPr>
          <a:xfrm>
            <a:off x="1417321" y="145617"/>
            <a:ext cx="12048113" cy="1518117"/>
          </a:xfrm>
          <a:prstGeom prst="rect">
            <a:avLst/>
          </a:prstGeom>
          <a:noFill/>
          <a:ln>
            <a:noFill/>
          </a:ln>
        </p:spPr>
        <p:txBody>
          <a:bodyPr spcFirstLastPara="1" wrap="square" lIns="35700" tIns="35700" rIns="35700" bIns="35700" anchor="ctr" anchorCtr="0">
            <a:noAutofit/>
          </a:bodyPr>
          <a:lstStyle>
            <a:lvl1pPr algn="l" defTabSz="1219170" rtl="0" eaLnBrk="1" latinLnBrk="0" hangingPunct="1">
              <a:lnSpc>
                <a:spcPts val="6800"/>
              </a:lnSpc>
              <a:spcBef>
                <a:spcPct val="0"/>
              </a:spcBef>
              <a:buNone/>
              <a:defRPr sz="5500" b="0" i="0" kern="1200">
                <a:solidFill>
                  <a:schemeClr val="tx1"/>
                </a:solidFill>
                <a:latin typeface="Overpass Mono" pitchFamily="49" charset="77"/>
                <a:ea typeface="+mj-ea"/>
                <a:cs typeface="+mj-cs"/>
              </a:defRPr>
            </a:lvl1pPr>
          </a:lstStyle>
          <a:p>
            <a:pPr>
              <a:lnSpc>
                <a:spcPct val="100000"/>
              </a:lnSpc>
              <a:spcBef>
                <a:spcPts val="0"/>
              </a:spcBef>
              <a:buSzPts val="6600"/>
              <a:buFont typeface="Calibri"/>
              <a:buNone/>
            </a:pPr>
            <a:r>
              <a:rPr lang="en-GB" sz="3600" b="1" dirty="0">
                <a:ea typeface="Calibri"/>
                <a:cs typeface="Calibri"/>
                <a:sym typeface="Calibri"/>
              </a:rPr>
              <a:t>Personal Data - What’s it all about? </a:t>
            </a:r>
            <a:r>
              <a:rPr lang="en-GB" sz="3600" b="1">
                <a:ea typeface="Calibri"/>
                <a:cs typeface="Calibri"/>
                <a:sym typeface="Calibri"/>
              </a:rPr>
              <a:t>(Wales)</a:t>
            </a:r>
            <a:endParaRPr lang="en-GB" sz="3600" b="1" dirty="0">
              <a:ea typeface="Calibri"/>
              <a:cs typeface="Calibri"/>
              <a:sym typeface="Calibri"/>
            </a:endParaRPr>
          </a:p>
        </p:txBody>
      </p:sp>
      <p:sp>
        <p:nvSpPr>
          <p:cNvPr id="5" name="Google Shape;94;p1">
            <a:extLst>
              <a:ext uri="{FF2B5EF4-FFF2-40B4-BE49-F238E27FC236}">
                <a16:creationId xmlns="" xmlns:a16="http://schemas.microsoft.com/office/drawing/2014/main" id="{C7C6DA2A-C266-4748-A17E-C43D194D4486}"/>
              </a:ext>
            </a:extLst>
          </p:cNvPr>
          <p:cNvSpPr/>
          <p:nvPr/>
        </p:nvSpPr>
        <p:spPr>
          <a:xfrm>
            <a:off x="1388745" y="1373832"/>
            <a:ext cx="13470254" cy="1908174"/>
          </a:xfrm>
          <a:prstGeom prst="rect">
            <a:avLst/>
          </a:prstGeom>
          <a:noFill/>
          <a:ln>
            <a:noFill/>
          </a:ln>
        </p:spPr>
        <p:txBody>
          <a:bodyPr spcFirstLastPara="1" wrap="square" lIns="91425" tIns="45700" rIns="91425" bIns="45700" anchor="t" anchorCtr="0">
            <a:spAutoFit/>
          </a:bodyPr>
          <a:lstStyle/>
          <a:p>
            <a:pPr marL="0" marR="0" lvl="0" indent="0" algn="l" rtl="0">
              <a:lnSpc>
                <a:spcPct val="117999"/>
              </a:lnSpc>
              <a:spcBef>
                <a:spcPts val="0"/>
              </a:spcBef>
              <a:spcAft>
                <a:spcPts val="0"/>
              </a:spcAft>
              <a:buNone/>
            </a:pPr>
            <a:r>
              <a:rPr lang="en-GB" sz="2000" b="0" i="0" u="none" strike="noStrike" cap="none" dirty="0">
                <a:solidFill>
                  <a:schemeClr val="dk1"/>
                </a:solidFill>
                <a:latin typeface="Calibri" panose="020F0502020204030204" pitchFamily="34" charset="0"/>
                <a:ea typeface="Calibri"/>
                <a:cs typeface="Calibri" panose="020F0502020204030204" pitchFamily="34" charset="0"/>
                <a:sym typeface="Calibri"/>
              </a:rPr>
              <a:t>This lesson aims to make pupils aware of what personal data is, how it is collected and how it is used.</a:t>
            </a:r>
          </a:p>
          <a:p>
            <a:pPr marL="0" marR="0" lvl="0" indent="0" algn="l" rtl="0">
              <a:lnSpc>
                <a:spcPct val="117999"/>
              </a:lnSpc>
              <a:spcBef>
                <a:spcPts val="0"/>
              </a:spcBef>
              <a:spcAft>
                <a:spcPts val="0"/>
              </a:spcAft>
              <a:buNone/>
            </a:pPr>
            <a:r>
              <a:rPr lang="en-GB" sz="2000" b="0" i="0" u="none" strike="noStrike" cap="none" dirty="0">
                <a:solidFill>
                  <a:schemeClr val="dk1"/>
                </a:solidFill>
                <a:latin typeface="Calibri" panose="020F0502020204030204" pitchFamily="34" charset="0"/>
                <a:ea typeface="Calibri"/>
                <a:cs typeface="Calibri" panose="020F0502020204030204" pitchFamily="34" charset="0"/>
                <a:sym typeface="Calibri"/>
              </a:rPr>
              <a:t>It can be used as a standalone session or with the follow-up session, </a:t>
            </a:r>
            <a:r>
              <a:rPr lang="en-GB" sz="2000" b="1" i="0" u="none" strike="noStrike" cap="none" dirty="0">
                <a:solidFill>
                  <a:schemeClr val="dk1"/>
                </a:solidFill>
                <a:latin typeface="Calibri" panose="020F0502020204030204" pitchFamily="34" charset="0"/>
                <a:ea typeface="Calibri"/>
                <a:cs typeface="Calibri" panose="020F0502020204030204" pitchFamily="34" charset="0"/>
                <a:sym typeface="Calibri"/>
              </a:rPr>
              <a:t>Staying Private on Social Media. </a:t>
            </a:r>
            <a:endParaRPr sz="2000" dirty="0">
              <a:latin typeface="Calibri" panose="020F0502020204030204" pitchFamily="34" charset="0"/>
              <a:cs typeface="Calibri" panose="020F0502020204030204" pitchFamily="34" charset="0"/>
            </a:endParaRPr>
          </a:p>
          <a:p>
            <a:pPr marL="0" marR="0" lvl="0" indent="0" algn="l" rtl="0">
              <a:lnSpc>
                <a:spcPct val="117999"/>
              </a:lnSpc>
              <a:spcBef>
                <a:spcPts val="0"/>
              </a:spcBef>
              <a:spcAft>
                <a:spcPts val="0"/>
              </a:spcAft>
              <a:buNone/>
            </a:pPr>
            <a:endParaRPr sz="2000" b="1" i="0" u="none" strike="noStrike" cap="none" dirty="0">
              <a:solidFill>
                <a:schemeClr val="dk1"/>
              </a:solidFill>
              <a:latin typeface="Calibri" panose="020F0502020204030204" pitchFamily="34" charset="0"/>
              <a:ea typeface="Calibri"/>
              <a:cs typeface="Calibri" panose="020F0502020204030204" pitchFamily="34" charset="0"/>
              <a:sym typeface="Calibri"/>
            </a:endParaRPr>
          </a:p>
          <a:p>
            <a:pPr marL="0" marR="0" lvl="0" indent="0" algn="l" rtl="0">
              <a:lnSpc>
                <a:spcPct val="117999"/>
              </a:lnSpc>
              <a:spcBef>
                <a:spcPts val="0"/>
              </a:spcBef>
              <a:spcAft>
                <a:spcPts val="0"/>
              </a:spcAft>
              <a:buNone/>
            </a:pPr>
            <a:endParaRPr sz="2000" b="1" i="0" u="none" strike="noStrike" cap="none" dirty="0">
              <a:solidFill>
                <a:schemeClr val="dk1"/>
              </a:solidFill>
              <a:latin typeface="Calibri" panose="020F0502020204030204" pitchFamily="34" charset="0"/>
              <a:ea typeface="Calibri"/>
              <a:cs typeface="Calibri" panose="020F0502020204030204" pitchFamily="34" charset="0"/>
              <a:sym typeface="Calibri"/>
            </a:endParaRPr>
          </a:p>
          <a:p>
            <a:pPr marL="0" marR="0" lvl="0" indent="0" algn="l" rtl="0">
              <a:lnSpc>
                <a:spcPct val="117999"/>
              </a:lnSpc>
              <a:spcBef>
                <a:spcPts val="0"/>
              </a:spcBef>
              <a:spcAft>
                <a:spcPts val="0"/>
              </a:spcAft>
              <a:buNone/>
            </a:pPr>
            <a:endParaRPr sz="2000" b="1" i="0" u="none" strike="noStrike" cap="none" dirty="0">
              <a:solidFill>
                <a:schemeClr val="dk1"/>
              </a:solidFill>
              <a:latin typeface="Calibri" panose="020F0502020204030204" pitchFamily="34" charset="0"/>
              <a:ea typeface="Calibri"/>
              <a:cs typeface="Calibri" panose="020F0502020204030204" pitchFamily="34" charset="0"/>
              <a:sym typeface="Calibri"/>
            </a:endParaRPr>
          </a:p>
        </p:txBody>
      </p:sp>
      <p:sp>
        <p:nvSpPr>
          <p:cNvPr id="6" name="Google Shape;95;p1">
            <a:extLst>
              <a:ext uri="{FF2B5EF4-FFF2-40B4-BE49-F238E27FC236}">
                <a16:creationId xmlns="" xmlns:a16="http://schemas.microsoft.com/office/drawing/2014/main" id="{ED953ADB-1455-3F41-9833-72831C65ED52}"/>
              </a:ext>
            </a:extLst>
          </p:cNvPr>
          <p:cNvSpPr txBox="1"/>
          <p:nvPr/>
        </p:nvSpPr>
        <p:spPr>
          <a:xfrm>
            <a:off x="7935686" y="2467518"/>
            <a:ext cx="7576457" cy="7071126"/>
          </a:xfrm>
          <a:prstGeom prst="rect">
            <a:avLst/>
          </a:prstGeom>
          <a:noFill/>
          <a:ln>
            <a:noFill/>
          </a:ln>
        </p:spPr>
        <p:txBody>
          <a:bodyPr spcFirstLastPara="1" wrap="square" lIns="91425" tIns="45700" rIns="91425" bIns="45700" anchor="t" anchorCtr="0">
            <a:spAutoFit/>
          </a:bodyPr>
          <a:lstStyle/>
          <a:p>
            <a:pPr marL="0" marR="0" lvl="0" indent="0" algn="l" rtl="0">
              <a:lnSpc>
                <a:spcPts val="1500"/>
              </a:lnSpc>
              <a:spcBef>
                <a:spcPts val="0"/>
              </a:spcBef>
              <a:spcAft>
                <a:spcPts val="1000"/>
              </a:spcAft>
              <a:buSzPct val="100000"/>
              <a:buNone/>
            </a:pPr>
            <a:r>
              <a:rPr lang="en-GB" sz="1400" b="1" i="0" strike="noStrike" cap="none" dirty="0">
                <a:solidFill>
                  <a:schemeClr val="dk1"/>
                </a:solidFill>
                <a:ea typeface="Century Gothic"/>
                <a:cs typeface="Calibri" panose="020F0502020204030204" pitchFamily="34" charset="0"/>
                <a:sym typeface="Century Gothic"/>
              </a:rPr>
              <a:t>Curriculum </a:t>
            </a:r>
            <a:r>
              <a:rPr lang="en-GB" sz="1400" b="1" dirty="0">
                <a:solidFill>
                  <a:schemeClr val="dk1"/>
                </a:solidFill>
                <a:ea typeface="Century Gothic"/>
                <a:cs typeface="Calibri" panose="020F0502020204030204" pitchFamily="34" charset="0"/>
                <a:sym typeface="Century Gothic"/>
              </a:rPr>
              <a:t>links</a:t>
            </a:r>
            <a:endParaRPr lang="en-GB" sz="1400" b="1" i="0" strike="noStrike" cap="none" dirty="0">
              <a:solidFill>
                <a:schemeClr val="dk1"/>
              </a:solidFill>
              <a:ea typeface="Century Gothic"/>
              <a:cs typeface="Calibri" panose="020F0502020204030204" pitchFamily="34" charset="0"/>
              <a:sym typeface="Century Gothic"/>
            </a:endParaRPr>
          </a:p>
          <a:p>
            <a:pPr>
              <a:lnSpc>
                <a:spcPts val="1500"/>
              </a:lnSpc>
              <a:spcAft>
                <a:spcPts val="1000"/>
              </a:spcAft>
              <a:buSzPct val="100000"/>
            </a:pPr>
            <a:r>
              <a:rPr lang="en-GB" sz="1400" b="1" dirty="0"/>
              <a:t>Personal and social education </a:t>
            </a:r>
          </a:p>
          <a:p>
            <a:pPr>
              <a:lnSpc>
                <a:spcPts val="1500"/>
              </a:lnSpc>
              <a:spcAft>
                <a:spcPts val="1000"/>
              </a:spcAft>
              <a:buSzPct val="100000"/>
            </a:pPr>
            <a:r>
              <a:rPr lang="en-GB" sz="1400" dirty="0"/>
              <a:t>Key Stage 3 -  Developing ICT </a:t>
            </a:r>
          </a:p>
          <a:p>
            <a:pPr marL="285750" indent="-285750">
              <a:lnSpc>
                <a:spcPts val="1500"/>
              </a:lnSpc>
              <a:spcAft>
                <a:spcPts val="1000"/>
              </a:spcAft>
              <a:buSzPct val="100000"/>
              <a:buFont typeface="Calibri" panose="020B0604020202020204" pitchFamily="34" charset="0"/>
              <a:buChar char="•"/>
            </a:pPr>
            <a:r>
              <a:rPr lang="en-GB" sz="1400" dirty="0"/>
              <a:t>Learners should be given opportunities to use ICT safely with appropriate support and  guidance. </a:t>
            </a:r>
          </a:p>
          <a:p>
            <a:pPr>
              <a:lnSpc>
                <a:spcPts val="1500"/>
              </a:lnSpc>
              <a:spcAft>
                <a:spcPts val="1000"/>
              </a:spcAft>
              <a:buSzPct val="100000"/>
            </a:pPr>
            <a:r>
              <a:rPr lang="en-GB" sz="1400" dirty="0"/>
              <a:t>Key Stage 4 -  Developing ICT </a:t>
            </a:r>
          </a:p>
          <a:p>
            <a:pPr marL="285750" indent="-285750">
              <a:buFont typeface="Calibri" panose="020B0604020202020204" pitchFamily="34" charset="0"/>
              <a:buChar char="•"/>
            </a:pPr>
            <a:r>
              <a:rPr lang="en-GB" sz="1400" dirty="0"/>
              <a:t>Learners should be given opportunities to use ICT safely, responsibly and independently,  complying with data protection regulations and following safe practices. </a:t>
            </a:r>
          </a:p>
          <a:p>
            <a:pPr marL="0" marR="0" lvl="0" indent="0" algn="l" rtl="0">
              <a:lnSpc>
                <a:spcPts val="1500"/>
              </a:lnSpc>
              <a:spcBef>
                <a:spcPts val="0"/>
              </a:spcBef>
              <a:spcAft>
                <a:spcPts val="1000"/>
              </a:spcAft>
              <a:buSzPct val="100000"/>
              <a:buNone/>
            </a:pPr>
            <a:endParaRPr lang="en-GB" sz="1300" b="1" u="sng" dirty="0">
              <a:solidFill>
                <a:schemeClr val="dk1"/>
              </a:solidFill>
              <a:latin typeface="Calibri" panose="020F0502020204030204" pitchFamily="34" charset="0"/>
              <a:ea typeface="Century Gothic"/>
              <a:cs typeface="Calibri" panose="020F0502020204030204" pitchFamily="34" charset="0"/>
              <a:sym typeface="Century Gothic"/>
            </a:endParaRPr>
          </a:p>
          <a:p>
            <a:r>
              <a:rPr lang="en-GB" sz="1400" b="1" dirty="0"/>
              <a:t>Digital Competence Framework – Citizenship</a:t>
            </a:r>
          </a:p>
          <a:p>
            <a:endParaRPr lang="en-GB" sz="1400" b="1" dirty="0"/>
          </a:p>
          <a:p>
            <a:r>
              <a:rPr lang="en-GB" sz="1400" dirty="0"/>
              <a:t>Identity, image reputation</a:t>
            </a:r>
          </a:p>
          <a:p>
            <a:endParaRPr lang="en-GB" sz="1400" dirty="0"/>
          </a:p>
          <a:p>
            <a:pPr marL="285750" indent="-285750">
              <a:buFont typeface="Calibri" panose="020B0604020202020204" pitchFamily="34" charset="0"/>
              <a:buChar char="•"/>
            </a:pPr>
            <a:r>
              <a:rPr lang="en-GB" sz="1400" b="1" dirty="0"/>
              <a:t>Year 7. </a:t>
            </a:r>
            <a:r>
              <a:rPr lang="en-GB" sz="1400" dirty="0"/>
              <a:t>Explain how their digital usage is tracked, </a:t>
            </a:r>
            <a:r>
              <a:rPr lang="en-GB" sz="1400" dirty="0" err="1"/>
              <a:t>eg</a:t>
            </a:r>
            <a:r>
              <a:rPr lang="en-GB" sz="1400" dirty="0"/>
              <a:t> know basic data protection laws and how organisations are responsible for the security of collected data</a:t>
            </a:r>
          </a:p>
          <a:p>
            <a:pPr marL="285750" indent="-285750">
              <a:buFont typeface="Calibri" panose="020B0604020202020204" pitchFamily="34" charset="0"/>
              <a:buChar char="•"/>
            </a:pPr>
            <a:r>
              <a:rPr lang="en-GB" sz="1400" b="1" dirty="0"/>
              <a:t>Year 8. </a:t>
            </a:r>
            <a:r>
              <a:rPr lang="en-GB" sz="1400" dirty="0"/>
              <a:t>Discuss the benefits and risks of presenting themselves in different ways online, </a:t>
            </a:r>
            <a:r>
              <a:rPr lang="en-GB" sz="1400" dirty="0" err="1"/>
              <a:t>eg</a:t>
            </a:r>
            <a:r>
              <a:rPr lang="en-GB" sz="1400" dirty="0"/>
              <a:t> professionally and personally. </a:t>
            </a:r>
          </a:p>
          <a:p>
            <a:pPr marL="285750" indent="-285750">
              <a:buFont typeface="Calibri" panose="020B0604020202020204" pitchFamily="34" charset="0"/>
              <a:buChar char="•"/>
            </a:pPr>
            <a:r>
              <a:rPr lang="en-GB" sz="1400" b="1" dirty="0"/>
              <a:t>Year 9. </a:t>
            </a:r>
            <a:r>
              <a:rPr lang="en-GB" sz="1400" dirty="0"/>
              <a:t>Understand that they have a digital footprint and that this information can be searched, copied and passed on, </a:t>
            </a:r>
            <a:r>
              <a:rPr lang="en-GB" sz="1400" dirty="0" err="1"/>
              <a:t>eg</a:t>
            </a:r>
            <a:r>
              <a:rPr lang="en-GB" sz="1400" dirty="0"/>
              <a:t> know how to check the security configurations of their devices and/or the software they use. </a:t>
            </a:r>
          </a:p>
          <a:p>
            <a:pPr marL="285750" indent="-285750">
              <a:buFont typeface="Calibri" panose="020B0604020202020204" pitchFamily="34" charset="0"/>
              <a:buChar char="•"/>
            </a:pPr>
            <a:r>
              <a:rPr lang="en-GB" sz="1400" b="1" dirty="0"/>
              <a:t>Year 10</a:t>
            </a:r>
            <a:r>
              <a:rPr lang="en-GB" sz="1400" dirty="0"/>
              <a:t>. Understand the ways websites and companies collect data online and utilise it to personalise content for their users, </a:t>
            </a:r>
            <a:r>
              <a:rPr lang="en-GB" sz="1400" dirty="0" err="1"/>
              <a:t>eg</a:t>
            </a:r>
            <a:r>
              <a:rPr lang="en-GB" sz="1400" dirty="0"/>
              <a:t> personal data being shared.</a:t>
            </a:r>
          </a:p>
          <a:p>
            <a:pPr marL="285750" indent="-285750">
              <a:buFont typeface="Calibri" panose="020B0604020202020204" pitchFamily="34" charset="0"/>
              <a:buChar char="•"/>
            </a:pPr>
            <a:r>
              <a:rPr lang="en-GB" sz="1400" dirty="0"/>
              <a:t>Recognise the risks and the uses of data/services on personal devices within the terms and conditions of a range of software and web services.</a:t>
            </a:r>
          </a:p>
          <a:p>
            <a:pPr marL="285750" indent="-285750">
              <a:buFont typeface="Calibri" panose="020B0604020202020204" pitchFamily="34" charset="0"/>
              <a:buChar char="•"/>
            </a:pPr>
            <a:endParaRPr lang="en-GB" sz="1400" dirty="0"/>
          </a:p>
          <a:p>
            <a:endParaRPr lang="en-GB" sz="1400" dirty="0"/>
          </a:p>
          <a:p>
            <a:pPr marL="0" marR="0" lvl="0" indent="0" algn="l" rtl="0">
              <a:lnSpc>
                <a:spcPts val="1500"/>
              </a:lnSpc>
              <a:spcBef>
                <a:spcPts val="0"/>
              </a:spcBef>
              <a:spcAft>
                <a:spcPts val="1000"/>
              </a:spcAft>
              <a:buSzPct val="100000"/>
              <a:buNone/>
            </a:pPr>
            <a:endParaRPr lang="en-GB" sz="1300" b="1" i="0" u="sng" strike="noStrike" cap="none" dirty="0">
              <a:solidFill>
                <a:schemeClr val="dk1"/>
              </a:solidFill>
              <a:latin typeface="Calibri" panose="020F0502020204030204" pitchFamily="34" charset="0"/>
              <a:ea typeface="Century Gothic"/>
              <a:cs typeface="Calibri" panose="020F0502020204030204" pitchFamily="34" charset="0"/>
              <a:sym typeface="Century Gothic"/>
            </a:endParaRPr>
          </a:p>
          <a:p>
            <a:pPr marL="0" marR="0" lvl="0" indent="0" algn="l" rtl="0">
              <a:lnSpc>
                <a:spcPts val="1500"/>
              </a:lnSpc>
              <a:spcBef>
                <a:spcPts val="0"/>
              </a:spcBef>
              <a:spcAft>
                <a:spcPts val="1000"/>
              </a:spcAft>
              <a:buSzPct val="100000"/>
              <a:buNone/>
            </a:pPr>
            <a:endParaRPr lang="en-GB" sz="1300" b="1" i="0" u="sng" strike="noStrike" cap="none" dirty="0">
              <a:solidFill>
                <a:schemeClr val="dk1"/>
              </a:solidFill>
              <a:latin typeface="Calibri" panose="020F0502020204030204" pitchFamily="34" charset="0"/>
              <a:ea typeface="Century Gothic"/>
              <a:cs typeface="Calibri" panose="020F0502020204030204" pitchFamily="34" charset="0"/>
              <a:sym typeface="Century Gothic"/>
            </a:endParaRPr>
          </a:p>
          <a:p>
            <a:pPr marL="285750" marR="0" lvl="0" indent="-285750" algn="l" rtl="0">
              <a:lnSpc>
                <a:spcPts val="1500"/>
              </a:lnSpc>
              <a:spcBef>
                <a:spcPts val="0"/>
              </a:spcBef>
              <a:spcAft>
                <a:spcPts val="1000"/>
              </a:spcAft>
              <a:buClr>
                <a:schemeClr val="dk1"/>
              </a:buClr>
              <a:buSzPct val="100000"/>
              <a:buFont typeface="Calibri" panose="020B0604020202020204" pitchFamily="34" charset="0"/>
              <a:buChar char="•"/>
            </a:pPr>
            <a:endParaRPr lang="en-GB" sz="1300" dirty="0">
              <a:latin typeface="Calibri" panose="020F0502020204030204" pitchFamily="34" charset="0"/>
              <a:cs typeface="Calibri" panose="020F0502020204030204" pitchFamily="34" charset="0"/>
            </a:endParaRPr>
          </a:p>
        </p:txBody>
      </p:sp>
      <p:sp>
        <p:nvSpPr>
          <p:cNvPr id="7" name="Google Shape;96;p1">
            <a:extLst>
              <a:ext uri="{FF2B5EF4-FFF2-40B4-BE49-F238E27FC236}">
                <a16:creationId xmlns="" xmlns:a16="http://schemas.microsoft.com/office/drawing/2014/main" id="{106BD6F0-BB2D-544A-B94C-DE8C25DEEA6B}"/>
              </a:ext>
            </a:extLst>
          </p:cNvPr>
          <p:cNvSpPr txBox="1"/>
          <p:nvPr/>
        </p:nvSpPr>
        <p:spPr>
          <a:xfrm>
            <a:off x="1370012" y="2679794"/>
            <a:ext cx="6309025" cy="5355272"/>
          </a:xfrm>
          <a:prstGeom prst="rect">
            <a:avLst/>
          </a:prstGeom>
          <a:noFill/>
          <a:ln>
            <a:noFill/>
          </a:ln>
        </p:spPr>
        <p:txBody>
          <a:bodyPr spcFirstLastPara="1" wrap="square" lIns="91425" tIns="45700" rIns="91425" bIns="45700" anchor="t" anchorCtr="0">
            <a:spAutoFit/>
          </a:bodyPr>
          <a:lstStyle/>
          <a:p>
            <a:pPr marL="0" marR="0" lvl="0" indent="0" algn="l" rtl="0">
              <a:lnSpc>
                <a:spcPts val="1500"/>
              </a:lnSpc>
              <a:spcBef>
                <a:spcPts val="0"/>
              </a:spcBef>
              <a:spcAft>
                <a:spcPts val="1000"/>
              </a:spcAft>
              <a:buSzPct val="100000"/>
              <a:buNone/>
            </a:pPr>
            <a:r>
              <a:rPr lang="en-GB" sz="1400" dirty="0">
                <a:solidFill>
                  <a:schemeClr val="dk1"/>
                </a:solidFill>
                <a:ea typeface="Century Gothic"/>
                <a:cs typeface="Century Gothic"/>
                <a:sym typeface="Century Gothic"/>
              </a:rPr>
              <a:t>Age: 11-16 </a:t>
            </a:r>
          </a:p>
          <a:p>
            <a:pPr marL="0" marR="0" lvl="0" indent="0" algn="l" rtl="0">
              <a:lnSpc>
                <a:spcPts val="1500"/>
              </a:lnSpc>
              <a:spcBef>
                <a:spcPts val="0"/>
              </a:spcBef>
              <a:spcAft>
                <a:spcPts val="1000"/>
              </a:spcAft>
              <a:buSzPct val="100000"/>
              <a:buNone/>
            </a:pPr>
            <a:r>
              <a:rPr lang="en-GB" sz="1400" dirty="0">
                <a:solidFill>
                  <a:schemeClr val="dk1"/>
                </a:solidFill>
                <a:ea typeface="Century Gothic"/>
                <a:cs typeface="Century Gothic"/>
                <a:sym typeface="Century Gothic"/>
              </a:rPr>
              <a:t>Timing: 50-60 mins</a:t>
            </a:r>
          </a:p>
          <a:p>
            <a:pPr marL="0" marR="0" lvl="0" indent="0" algn="l" rtl="0">
              <a:lnSpc>
                <a:spcPts val="1500"/>
              </a:lnSpc>
              <a:spcBef>
                <a:spcPts val="0"/>
              </a:spcBef>
              <a:spcAft>
                <a:spcPts val="1000"/>
              </a:spcAft>
              <a:buSzPct val="100000"/>
              <a:buNone/>
            </a:pPr>
            <a:endParaRPr lang="en-GB" sz="1400" dirty="0">
              <a:solidFill>
                <a:schemeClr val="dk1"/>
              </a:solidFill>
              <a:ea typeface="Century Gothic"/>
              <a:cs typeface="Century Gothic"/>
              <a:sym typeface="Century Gothic"/>
            </a:endParaRPr>
          </a:p>
          <a:p>
            <a:pPr marL="0" marR="0" lvl="0" indent="0" algn="l" rtl="0">
              <a:lnSpc>
                <a:spcPts val="1500"/>
              </a:lnSpc>
              <a:spcBef>
                <a:spcPts val="0"/>
              </a:spcBef>
              <a:spcAft>
                <a:spcPts val="1000"/>
              </a:spcAft>
              <a:buSzPct val="100000"/>
              <a:buNone/>
            </a:pPr>
            <a:r>
              <a:rPr lang="en-GB" sz="1400" b="1" dirty="0">
                <a:solidFill>
                  <a:schemeClr val="dk1"/>
                </a:solidFill>
                <a:ea typeface="Century Gothic"/>
                <a:cs typeface="Century Gothic"/>
                <a:sym typeface="Century Gothic"/>
              </a:rPr>
              <a:t>Learning objectives </a:t>
            </a:r>
            <a:endParaRPr sz="1400" b="1" dirty="0"/>
          </a:p>
          <a:p>
            <a:pPr marL="0" marR="0" lvl="0" indent="0" algn="l" rtl="0">
              <a:lnSpc>
                <a:spcPts val="1500"/>
              </a:lnSpc>
              <a:spcBef>
                <a:spcPts val="0"/>
              </a:spcBef>
              <a:spcAft>
                <a:spcPts val="1000"/>
              </a:spcAft>
              <a:buSzPct val="100000"/>
              <a:buNone/>
            </a:pPr>
            <a:r>
              <a:rPr lang="en-GB" sz="1400" dirty="0">
                <a:solidFill>
                  <a:schemeClr val="dk1"/>
                </a:solidFill>
                <a:ea typeface="Century Gothic"/>
                <a:cs typeface="Century Gothic"/>
                <a:sym typeface="Century Gothic"/>
              </a:rPr>
              <a:t>Students will learn:</a:t>
            </a:r>
            <a:endParaRPr sz="1400" dirty="0"/>
          </a:p>
          <a:p>
            <a:pPr marL="334861" marR="0" lvl="0" indent="-285750" algn="l" rtl="0">
              <a:lnSpc>
                <a:spcPts val="1500"/>
              </a:lnSpc>
              <a:spcBef>
                <a:spcPts val="0"/>
              </a:spcBef>
              <a:spcAft>
                <a:spcPts val="1000"/>
              </a:spcAft>
              <a:buClr>
                <a:schemeClr val="dk1"/>
              </a:buClr>
              <a:buSzPct val="100000"/>
              <a:buFont typeface="Calibri" panose="020B0604020202020204" pitchFamily="34" charset="0"/>
              <a:buChar char="•"/>
            </a:pPr>
            <a:r>
              <a:rPr lang="en-GB" sz="1400" dirty="0">
                <a:solidFill>
                  <a:schemeClr val="dk1"/>
                </a:solidFill>
                <a:ea typeface="Century Gothic"/>
                <a:cs typeface="Century Gothic"/>
                <a:sym typeface="Century Gothic"/>
              </a:rPr>
              <a:t>what personal data is </a:t>
            </a:r>
            <a:endParaRPr sz="1400" dirty="0"/>
          </a:p>
          <a:p>
            <a:pPr marL="334861" marR="0" lvl="0" indent="-285750" algn="l" rtl="0">
              <a:lnSpc>
                <a:spcPts val="1500"/>
              </a:lnSpc>
              <a:spcBef>
                <a:spcPts val="0"/>
              </a:spcBef>
              <a:spcAft>
                <a:spcPts val="1000"/>
              </a:spcAft>
              <a:buClr>
                <a:schemeClr val="dk1"/>
              </a:buClr>
              <a:buSzPct val="100000"/>
              <a:buFont typeface="Calibri" panose="020B0604020202020204" pitchFamily="34" charset="0"/>
              <a:buChar char="•"/>
            </a:pPr>
            <a:r>
              <a:rPr lang="en-GB" sz="1400" dirty="0">
                <a:solidFill>
                  <a:schemeClr val="dk1"/>
                </a:solidFill>
                <a:ea typeface="Century Gothic"/>
                <a:cs typeface="Century Gothic"/>
                <a:sym typeface="Century Gothic"/>
              </a:rPr>
              <a:t>how personal data is collected</a:t>
            </a:r>
          </a:p>
          <a:p>
            <a:pPr marL="334861" marR="0" lvl="0" indent="-285750" algn="l" rtl="0">
              <a:lnSpc>
                <a:spcPts val="1500"/>
              </a:lnSpc>
              <a:spcBef>
                <a:spcPts val="0"/>
              </a:spcBef>
              <a:spcAft>
                <a:spcPts val="1000"/>
              </a:spcAft>
              <a:buClr>
                <a:schemeClr val="dk1"/>
              </a:buClr>
              <a:buSzPct val="100000"/>
              <a:buFont typeface="Calibri" panose="020B0604020202020204" pitchFamily="34" charset="0"/>
              <a:buChar char="•"/>
            </a:pPr>
            <a:r>
              <a:rPr lang="en-GB" sz="1400" dirty="0">
                <a:solidFill>
                  <a:schemeClr val="dk1"/>
                </a:solidFill>
                <a:ea typeface="Century Gothic"/>
                <a:cs typeface="Century Gothic"/>
                <a:sym typeface="Century Gothic"/>
              </a:rPr>
              <a:t>why personal data is valuable</a:t>
            </a:r>
            <a:endParaRPr lang="en-GB" sz="1400" dirty="0"/>
          </a:p>
          <a:p>
            <a:pPr marL="285750" indent="-285750">
              <a:buFont typeface="Calibri" panose="020B0604020202020204" pitchFamily="34" charset="0"/>
              <a:buChar char="•"/>
            </a:pPr>
            <a:endParaRPr lang="en-GB" sz="1400" b="1" dirty="0">
              <a:solidFill>
                <a:schemeClr val="dk1"/>
              </a:solidFill>
              <a:ea typeface="Century Gothic"/>
              <a:cs typeface="Century Gothic"/>
              <a:sym typeface="Century Gothic"/>
            </a:endParaRPr>
          </a:p>
          <a:p>
            <a:r>
              <a:rPr lang="en-GB" sz="1400" b="1" dirty="0">
                <a:solidFill>
                  <a:schemeClr val="dk1"/>
                </a:solidFill>
                <a:ea typeface="Century Gothic"/>
                <a:cs typeface="Century Gothic"/>
                <a:sym typeface="Century Gothic"/>
              </a:rPr>
              <a:t>Guidance for teaching:</a:t>
            </a:r>
            <a:br>
              <a:rPr lang="en-GB" sz="1400" b="1" dirty="0">
                <a:solidFill>
                  <a:schemeClr val="dk1"/>
                </a:solidFill>
                <a:ea typeface="Century Gothic"/>
                <a:cs typeface="Century Gothic"/>
                <a:sym typeface="Century Gothic"/>
              </a:rPr>
            </a:br>
            <a:endParaRPr lang="en-GB" sz="1400" dirty="0"/>
          </a:p>
          <a:p>
            <a:pPr marL="334861" marR="0" lvl="0" indent="-285750" algn="l" rtl="0">
              <a:lnSpc>
                <a:spcPts val="1500"/>
              </a:lnSpc>
              <a:spcBef>
                <a:spcPts val="0"/>
              </a:spcBef>
              <a:spcAft>
                <a:spcPts val="1000"/>
              </a:spcAft>
              <a:buClr>
                <a:schemeClr val="dk1"/>
              </a:buClr>
              <a:buSzPct val="100000"/>
              <a:buFont typeface="Calibri" panose="020B0604020202020204" pitchFamily="34" charset="0"/>
              <a:buChar char="•"/>
            </a:pPr>
            <a:r>
              <a:rPr lang="en-GB" sz="1400" dirty="0">
                <a:solidFill>
                  <a:schemeClr val="dk1"/>
                </a:solidFill>
                <a:ea typeface="Century Gothic"/>
                <a:cs typeface="Century Gothic"/>
                <a:sym typeface="Century Gothic"/>
              </a:rPr>
              <a:t>Take time to set clear ground-rules around listening, respect and not using personal or sensitive examples. </a:t>
            </a:r>
            <a:endParaRPr sz="1400" dirty="0">
              <a:solidFill>
                <a:schemeClr val="dk1"/>
              </a:solidFill>
              <a:ea typeface="Century Gothic"/>
              <a:cs typeface="Century Gothic"/>
              <a:sym typeface="Century Gothic"/>
            </a:endParaRPr>
          </a:p>
          <a:p>
            <a:pPr marL="334861" marR="0" lvl="0" indent="-285750" algn="l" rtl="0">
              <a:lnSpc>
                <a:spcPts val="1500"/>
              </a:lnSpc>
              <a:spcBef>
                <a:spcPts val="0"/>
              </a:spcBef>
              <a:spcAft>
                <a:spcPts val="1000"/>
              </a:spcAft>
              <a:buClr>
                <a:schemeClr val="dk1"/>
              </a:buClr>
              <a:buSzPct val="100000"/>
              <a:buFont typeface="Calibri" panose="020B0604020202020204" pitchFamily="34" charset="0"/>
              <a:buChar char="•"/>
            </a:pPr>
            <a:r>
              <a:rPr lang="en-GB" sz="1400" dirty="0">
                <a:solidFill>
                  <a:schemeClr val="dk1"/>
                </a:solidFill>
                <a:ea typeface="Century Gothic"/>
                <a:cs typeface="Century Gothic"/>
                <a:sym typeface="Century Gothic"/>
              </a:rPr>
              <a:t>Create a positive classroom culture where students feel able to ask questions and also have the right to pass if they don’t feel comfortable answering a question. </a:t>
            </a:r>
            <a:endParaRPr sz="1400" dirty="0">
              <a:solidFill>
                <a:schemeClr val="dk1"/>
              </a:solidFill>
              <a:ea typeface="Century Gothic"/>
              <a:cs typeface="Century Gothic"/>
              <a:sym typeface="Century Gothic"/>
            </a:endParaRPr>
          </a:p>
          <a:p>
            <a:pPr marL="334861" indent="-285750">
              <a:lnSpc>
                <a:spcPts val="1500"/>
              </a:lnSpc>
              <a:spcAft>
                <a:spcPts val="1000"/>
              </a:spcAft>
              <a:buClr>
                <a:schemeClr val="dk1"/>
              </a:buClr>
              <a:buSzPct val="100000"/>
              <a:buFont typeface="Calibri" panose="020B0604020202020204" pitchFamily="34" charset="0"/>
              <a:buChar char="•"/>
            </a:pPr>
            <a:r>
              <a:rPr lang="en-GB" sz="1400" dirty="0">
                <a:solidFill>
                  <a:schemeClr val="dk1"/>
                </a:solidFill>
                <a:ea typeface="Century Gothic"/>
                <a:cs typeface="Century Gothic"/>
                <a:sym typeface="Century Gothic"/>
              </a:rPr>
              <a:t>Ensure you are familiar with your schools safeguarding policy and procedures, including what do if a student makes a disclosure. </a:t>
            </a:r>
            <a:r>
              <a:rPr lang="en-GB" sz="1400" dirty="0">
                <a:solidFill>
                  <a:schemeClr val="dk1"/>
                </a:solidFill>
                <a:ea typeface="Century Gothic"/>
                <a:cs typeface="Century Gothic"/>
                <a:sym typeface="Century Gothic"/>
                <a:hlinkClick r:id="rId3"/>
              </a:rPr>
              <a:t>Find more information here. </a:t>
            </a:r>
            <a:endParaRPr sz="1400" dirty="0">
              <a:solidFill>
                <a:schemeClr val="dk1"/>
              </a:solidFill>
              <a:ea typeface="Century Gothic"/>
              <a:cs typeface="Century Gothic"/>
              <a:sym typeface="Century Gothic"/>
            </a:endParaRPr>
          </a:p>
          <a:p>
            <a:pPr marL="334861" marR="0" lvl="0" indent="-285750" algn="l" rtl="0">
              <a:lnSpc>
                <a:spcPts val="1500"/>
              </a:lnSpc>
              <a:spcBef>
                <a:spcPts val="0"/>
              </a:spcBef>
              <a:spcAft>
                <a:spcPts val="1000"/>
              </a:spcAft>
              <a:buClr>
                <a:schemeClr val="dk1"/>
              </a:buClr>
              <a:buSzPct val="100000"/>
              <a:buFont typeface="Calibri" panose="020B0604020202020204" pitchFamily="34" charset="0"/>
              <a:buChar char="•"/>
            </a:pPr>
            <a:r>
              <a:rPr lang="en-GB" sz="1400" dirty="0">
                <a:solidFill>
                  <a:schemeClr val="dk1"/>
                </a:solidFill>
                <a:ea typeface="Century Gothic"/>
                <a:cs typeface="Century Gothic"/>
                <a:sym typeface="Century Gothic"/>
              </a:rPr>
              <a:t>Also ensure that  any other whole school policies are followed such as e-safety.</a:t>
            </a:r>
            <a:endParaRPr sz="1400" dirty="0">
              <a:solidFill>
                <a:schemeClr val="dk1"/>
              </a:solidFill>
              <a:ea typeface="Calibri"/>
              <a:cs typeface="Calibri"/>
              <a:sym typeface="Calibri"/>
            </a:endParaRPr>
          </a:p>
        </p:txBody>
      </p:sp>
    </p:spTree>
    <p:extLst>
      <p:ext uri="{BB962C8B-B14F-4D97-AF65-F5344CB8AC3E}">
        <p14:creationId xmlns:p14="http://schemas.microsoft.com/office/powerpoint/2010/main" val="41928769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phic 1">
            <a:extLst>
              <a:ext uri="{FF2B5EF4-FFF2-40B4-BE49-F238E27FC236}">
                <a16:creationId xmlns="" xmlns:a16="http://schemas.microsoft.com/office/drawing/2014/main" id="{329AE1E4-140F-AD41-A394-E79D65EE7533}"/>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11918577" y="1459734"/>
            <a:ext cx="3236756" cy="6224532"/>
          </a:xfrm>
          <a:prstGeom prst="rect">
            <a:avLst/>
          </a:prstGeom>
        </p:spPr>
      </p:pic>
      <p:grpSp>
        <p:nvGrpSpPr>
          <p:cNvPr id="3" name="Group 2">
            <a:extLst>
              <a:ext uri="{FF2B5EF4-FFF2-40B4-BE49-F238E27FC236}">
                <a16:creationId xmlns="" xmlns:a16="http://schemas.microsoft.com/office/drawing/2014/main" id="{86967967-5088-B142-AD4A-F02422BE5E3F}"/>
              </a:ext>
            </a:extLst>
          </p:cNvPr>
          <p:cNvGrpSpPr/>
          <p:nvPr/>
        </p:nvGrpSpPr>
        <p:grpSpPr>
          <a:xfrm>
            <a:off x="749406" y="745067"/>
            <a:ext cx="10121793" cy="9296400"/>
            <a:chOff x="2686844" y="2695280"/>
            <a:chExt cx="8689966" cy="7981333"/>
          </a:xfrm>
        </p:grpSpPr>
        <p:sp>
          <p:nvSpPr>
            <p:cNvPr id="4" name="Rectangle 3">
              <a:extLst>
                <a:ext uri="{FF2B5EF4-FFF2-40B4-BE49-F238E27FC236}">
                  <a16:creationId xmlns="" xmlns:a16="http://schemas.microsoft.com/office/drawing/2014/main" id="{D5E648B5-67E0-C64B-86CD-956C2FAC5471}"/>
                </a:ext>
              </a:extLst>
            </p:cNvPr>
            <p:cNvSpPr/>
            <p:nvPr/>
          </p:nvSpPr>
          <p:spPr>
            <a:xfrm>
              <a:off x="2686844" y="2695280"/>
              <a:ext cx="8689966" cy="7981333"/>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 xmlns:a16="http://schemas.microsoft.com/office/drawing/2014/main" id="{219EEEE7-B524-5E46-A0F3-1987305B2B31}"/>
                </a:ext>
              </a:extLst>
            </p:cNvPr>
            <p:cNvSpPr/>
            <p:nvPr/>
          </p:nvSpPr>
          <p:spPr>
            <a:xfrm>
              <a:off x="2686844" y="2695280"/>
              <a:ext cx="8689966" cy="741699"/>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ounded Rectangle 5">
              <a:extLst>
                <a:ext uri="{FF2B5EF4-FFF2-40B4-BE49-F238E27FC236}">
                  <a16:creationId xmlns="" xmlns:a16="http://schemas.microsoft.com/office/drawing/2014/main" id="{3360C28C-202C-3D40-8B03-750FDFB7A00E}"/>
                </a:ext>
              </a:extLst>
            </p:cNvPr>
            <p:cNvSpPr/>
            <p:nvPr/>
          </p:nvSpPr>
          <p:spPr>
            <a:xfrm>
              <a:off x="10992303" y="3704088"/>
              <a:ext cx="255180" cy="951614"/>
            </a:xfrm>
            <a:prstGeom prst="roundRect">
              <a:avLst>
                <a:gd name="adj" fmla="val 50000"/>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 name="Group 6">
              <a:extLst>
                <a:ext uri="{FF2B5EF4-FFF2-40B4-BE49-F238E27FC236}">
                  <a16:creationId xmlns="" xmlns:a16="http://schemas.microsoft.com/office/drawing/2014/main" id="{1C8F700A-78EF-564B-8E7A-4D9894AB11E8}"/>
                </a:ext>
              </a:extLst>
            </p:cNvPr>
            <p:cNvGrpSpPr/>
            <p:nvPr/>
          </p:nvGrpSpPr>
          <p:grpSpPr>
            <a:xfrm>
              <a:off x="2939781" y="2991750"/>
              <a:ext cx="651096" cy="175437"/>
              <a:chOff x="2930354" y="1738228"/>
              <a:chExt cx="651096" cy="175437"/>
            </a:xfrm>
          </p:grpSpPr>
          <p:sp>
            <p:nvSpPr>
              <p:cNvPr id="9" name="Oval 8">
                <a:extLst>
                  <a:ext uri="{FF2B5EF4-FFF2-40B4-BE49-F238E27FC236}">
                    <a16:creationId xmlns="" xmlns:a16="http://schemas.microsoft.com/office/drawing/2014/main" id="{965FC4CD-2139-FC49-B133-1509C879AAB3}"/>
                  </a:ext>
                </a:extLst>
              </p:cNvPr>
              <p:cNvSpPr/>
              <p:nvPr/>
            </p:nvSpPr>
            <p:spPr>
              <a:xfrm>
                <a:off x="2930354" y="1738228"/>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 xmlns:a16="http://schemas.microsoft.com/office/drawing/2014/main" id="{EDEB8D9B-EEC0-194E-9799-6A4740F27F6D}"/>
                  </a:ext>
                </a:extLst>
              </p:cNvPr>
              <p:cNvSpPr/>
              <p:nvPr/>
            </p:nvSpPr>
            <p:spPr>
              <a:xfrm>
                <a:off x="3169587" y="1738228"/>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Oval 10">
                <a:extLst>
                  <a:ext uri="{FF2B5EF4-FFF2-40B4-BE49-F238E27FC236}">
                    <a16:creationId xmlns="" xmlns:a16="http://schemas.microsoft.com/office/drawing/2014/main" id="{C61BA0BF-B11A-F34C-9AA1-B23691D54D3B}"/>
                  </a:ext>
                </a:extLst>
              </p:cNvPr>
              <p:cNvSpPr/>
              <p:nvPr/>
            </p:nvSpPr>
            <p:spPr>
              <a:xfrm>
                <a:off x="3406013" y="1738228"/>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Rounded Rectangle 7">
              <a:extLst>
                <a:ext uri="{FF2B5EF4-FFF2-40B4-BE49-F238E27FC236}">
                  <a16:creationId xmlns="" xmlns:a16="http://schemas.microsoft.com/office/drawing/2014/main" id="{987689D3-5D4D-F74B-8EF3-96B266016CAF}"/>
                </a:ext>
              </a:extLst>
            </p:cNvPr>
            <p:cNvSpPr/>
            <p:nvPr/>
          </p:nvSpPr>
          <p:spPr>
            <a:xfrm>
              <a:off x="4362316" y="2919059"/>
              <a:ext cx="5976755" cy="305458"/>
            </a:xfrm>
            <a:prstGeom prst="roundRect">
              <a:avLst>
                <a:gd name="adj" fmla="val 47862"/>
              </a:avLst>
            </a:prstGeom>
            <a:no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 name="Title 1">
            <a:extLst>
              <a:ext uri="{FF2B5EF4-FFF2-40B4-BE49-F238E27FC236}">
                <a16:creationId xmlns="" xmlns:a16="http://schemas.microsoft.com/office/drawing/2014/main" id="{419F2FD9-7278-A44A-AA88-8F8043165999}"/>
              </a:ext>
            </a:extLst>
          </p:cNvPr>
          <p:cNvSpPr txBox="1">
            <a:spLocks/>
          </p:cNvSpPr>
          <p:nvPr/>
        </p:nvSpPr>
        <p:spPr>
          <a:xfrm>
            <a:off x="1232170" y="2170780"/>
            <a:ext cx="8860097" cy="6444973"/>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spcBef>
                <a:spcPts val="0"/>
              </a:spcBef>
            </a:pPr>
            <a:r>
              <a:rPr lang="en-GB" sz="3600" b="1" dirty="0">
                <a:solidFill>
                  <a:schemeClr val="dk1"/>
                </a:solidFill>
                <a:latin typeface="Overpass Mono" pitchFamily="49" charset="77"/>
                <a:ea typeface="Calibri"/>
                <a:cs typeface="Calibri"/>
                <a:sym typeface="Calibri"/>
              </a:rPr>
              <a:t>Echo chamber</a:t>
            </a:r>
          </a:p>
          <a:p>
            <a:pPr lvl="0">
              <a:spcBef>
                <a:spcPts val="0"/>
              </a:spcBef>
            </a:pPr>
            <a:endParaRPr lang="en-GB" sz="2000" dirty="0">
              <a:solidFill>
                <a:schemeClr val="dk1"/>
              </a:solidFill>
              <a:latin typeface="Overpass Mono" pitchFamily="49" charset="77"/>
              <a:ea typeface="Calibri"/>
              <a:cs typeface="Calibri"/>
              <a:sym typeface="Calibri"/>
            </a:endParaRPr>
          </a:p>
          <a:p>
            <a:pPr lvl="0">
              <a:spcBef>
                <a:spcPts val="0"/>
              </a:spcBef>
            </a:pPr>
            <a:endParaRPr lang="en-GB" sz="2000" dirty="0">
              <a:solidFill>
                <a:schemeClr val="dk1"/>
              </a:solidFill>
              <a:latin typeface="Overpass Mono" pitchFamily="49" charset="77"/>
              <a:ea typeface="Calibri"/>
              <a:cs typeface="Calibri"/>
              <a:sym typeface="Calibri"/>
            </a:endParaRPr>
          </a:p>
          <a:p>
            <a:pPr lvl="0">
              <a:spcBef>
                <a:spcPts val="0"/>
              </a:spcBef>
            </a:pPr>
            <a:r>
              <a:rPr lang="en-GB" sz="2000" dirty="0">
                <a:solidFill>
                  <a:schemeClr val="dk1"/>
                </a:solidFill>
                <a:latin typeface="Overpass Mono" pitchFamily="49" charset="77"/>
                <a:ea typeface="Calibri"/>
                <a:cs typeface="Calibri"/>
                <a:sym typeface="Calibri"/>
              </a:rPr>
              <a:t>Erin’s friend has posted an article on social media about how Covid-19 is spreading in a new way that people haven’t yet realised. </a:t>
            </a:r>
          </a:p>
          <a:p>
            <a:pPr lvl="0">
              <a:spcBef>
                <a:spcPts val="0"/>
              </a:spcBef>
            </a:pPr>
            <a:endParaRPr lang="en-GB" sz="2000" dirty="0">
              <a:solidFill>
                <a:schemeClr val="dk1"/>
              </a:solidFill>
              <a:latin typeface="Overpass Mono" pitchFamily="49" charset="77"/>
              <a:ea typeface="Calibri"/>
              <a:cs typeface="Calibri"/>
              <a:sym typeface="Calibri"/>
            </a:endParaRPr>
          </a:p>
          <a:p>
            <a:pPr lvl="0">
              <a:spcBef>
                <a:spcPts val="0"/>
              </a:spcBef>
            </a:pPr>
            <a:r>
              <a:rPr lang="en-GB" sz="2000" dirty="0">
                <a:solidFill>
                  <a:schemeClr val="dk1"/>
                </a:solidFill>
                <a:latin typeface="Overpass Mono" pitchFamily="49" charset="77"/>
                <a:ea typeface="Calibri"/>
                <a:cs typeface="Calibri"/>
                <a:sym typeface="Calibri"/>
              </a:rPr>
              <a:t>Erin clicks on and reads the article. It worries her because she doesn’t want to catch or spread Covid. She searches online and finds more articles about Covid but they all say different things about how you can catch or spread it. </a:t>
            </a:r>
          </a:p>
          <a:p>
            <a:pPr lvl="0">
              <a:spcBef>
                <a:spcPts val="0"/>
              </a:spcBef>
            </a:pPr>
            <a:endParaRPr lang="en-GB" sz="2000" dirty="0">
              <a:solidFill>
                <a:schemeClr val="dk1"/>
              </a:solidFill>
              <a:latin typeface="Overpass Mono" pitchFamily="49" charset="77"/>
              <a:ea typeface="Calibri"/>
              <a:cs typeface="Calibri"/>
              <a:sym typeface="Calibri"/>
            </a:endParaRPr>
          </a:p>
          <a:p>
            <a:pPr lvl="0">
              <a:spcBef>
                <a:spcPts val="0"/>
              </a:spcBef>
            </a:pPr>
            <a:r>
              <a:rPr lang="en-GB" sz="2000" dirty="0">
                <a:solidFill>
                  <a:schemeClr val="dk1"/>
                </a:solidFill>
                <a:latin typeface="Overpass Mono" pitchFamily="49" charset="77"/>
                <a:ea typeface="Calibri"/>
                <a:cs typeface="Calibri"/>
                <a:sym typeface="Calibri"/>
              </a:rPr>
              <a:t>Over the next week her social media feed is full of blogs and posts about Covid, which is starting to really stress her out. </a:t>
            </a:r>
          </a:p>
          <a:p>
            <a:pPr lvl="0">
              <a:spcBef>
                <a:spcPts val="0"/>
              </a:spcBef>
            </a:pPr>
            <a:endParaRPr lang="en-GB" sz="2000" dirty="0">
              <a:solidFill>
                <a:schemeClr val="dk1"/>
              </a:solidFill>
              <a:latin typeface="Overpass Mono" pitchFamily="49" charset="77"/>
              <a:ea typeface="Calibri"/>
              <a:cs typeface="Calibri"/>
              <a:sym typeface="Calibri"/>
            </a:endParaRPr>
          </a:p>
          <a:p>
            <a:pPr lvl="0">
              <a:spcBef>
                <a:spcPts val="0"/>
              </a:spcBef>
            </a:pPr>
            <a:r>
              <a:rPr lang="en-GB" sz="2000" dirty="0">
                <a:solidFill>
                  <a:schemeClr val="dk1"/>
                </a:solidFill>
                <a:latin typeface="Overpass Mono" pitchFamily="49" charset="77"/>
                <a:ea typeface="Calibri"/>
                <a:cs typeface="Calibri"/>
                <a:sym typeface="Calibri"/>
              </a:rPr>
              <a:t>Erin texts her aunt who is a GP. Her aunt explains that you need to think critically about what you read online and invites her to have a chat to discuss it further.</a:t>
            </a:r>
          </a:p>
        </p:txBody>
      </p:sp>
    </p:spTree>
    <p:extLst>
      <p:ext uri="{BB962C8B-B14F-4D97-AF65-F5344CB8AC3E}">
        <p14:creationId xmlns:p14="http://schemas.microsoft.com/office/powerpoint/2010/main" val="2887613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xEl>
                                              <p:pRg st="3" end="3"/>
                                            </p:txEl>
                                          </p:spTgt>
                                        </p:tgtEl>
                                        <p:attrNameLst>
                                          <p:attrName>style.visibility</p:attrName>
                                        </p:attrNameLst>
                                      </p:cBhvr>
                                      <p:to>
                                        <p:strVal val="visible"/>
                                      </p:to>
                                    </p:set>
                                    <p:animEffect transition="in" filter="wipe(left)">
                                      <p:cBhvr>
                                        <p:cTn id="7" dur="500"/>
                                        <p:tgtEl>
                                          <p:spTgt spid="1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2">
                                            <p:txEl>
                                              <p:pRg st="5" end="5"/>
                                            </p:txEl>
                                          </p:spTgt>
                                        </p:tgtEl>
                                        <p:attrNameLst>
                                          <p:attrName>style.visibility</p:attrName>
                                        </p:attrNameLst>
                                      </p:cBhvr>
                                      <p:to>
                                        <p:strVal val="visible"/>
                                      </p:to>
                                    </p:set>
                                    <p:animEffect transition="in" filter="wipe(left)">
                                      <p:cBhvr>
                                        <p:cTn id="12" dur="500"/>
                                        <p:tgtEl>
                                          <p:spTgt spid="12">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2">
                                            <p:txEl>
                                              <p:pRg st="7" end="7"/>
                                            </p:txEl>
                                          </p:spTgt>
                                        </p:tgtEl>
                                        <p:attrNameLst>
                                          <p:attrName>style.visibility</p:attrName>
                                        </p:attrNameLst>
                                      </p:cBhvr>
                                      <p:to>
                                        <p:strVal val="visible"/>
                                      </p:to>
                                    </p:set>
                                    <p:animEffect transition="in" filter="wipe(left)">
                                      <p:cBhvr>
                                        <p:cTn id="17" dur="500"/>
                                        <p:tgtEl>
                                          <p:spTgt spid="12">
                                            <p:txEl>
                                              <p:pRg st="7" end="7"/>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2">
                                            <p:txEl>
                                              <p:pRg st="9" end="9"/>
                                            </p:txEl>
                                          </p:spTgt>
                                        </p:tgtEl>
                                        <p:attrNameLst>
                                          <p:attrName>style.visibility</p:attrName>
                                        </p:attrNameLst>
                                      </p:cBhvr>
                                      <p:to>
                                        <p:strVal val="visible"/>
                                      </p:to>
                                    </p:set>
                                    <p:animEffect transition="in" filter="wipe(left)">
                                      <p:cBhvr>
                                        <p:cTn id="22" dur="500"/>
                                        <p:tgtEl>
                                          <p:spTgt spid="1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7">
            <a:extLst>
              <a:ext uri="{FF2B5EF4-FFF2-40B4-BE49-F238E27FC236}">
                <a16:creationId xmlns="" xmlns:a16="http://schemas.microsoft.com/office/drawing/2014/main" id="{BDF5B26E-F1EF-DD4D-93B6-89EDBF3C2FE3}"/>
              </a:ext>
            </a:extLst>
          </p:cNvPr>
          <p:cNvGrpSpPr/>
          <p:nvPr/>
        </p:nvGrpSpPr>
        <p:grpSpPr>
          <a:xfrm>
            <a:off x="749406" y="745067"/>
            <a:ext cx="14405927" cy="9296400"/>
            <a:chOff x="749406" y="745067"/>
            <a:chExt cx="14405927" cy="9296400"/>
          </a:xfrm>
        </p:grpSpPr>
        <p:pic>
          <p:nvPicPr>
            <p:cNvPr id="29" name="Graphic 28">
              <a:extLst>
                <a:ext uri="{FF2B5EF4-FFF2-40B4-BE49-F238E27FC236}">
                  <a16:creationId xmlns="" xmlns:a16="http://schemas.microsoft.com/office/drawing/2014/main" id="{A4544E40-3F92-B84F-B8DD-8F0E5FF651BB}"/>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11918577" y="1459734"/>
              <a:ext cx="3236756" cy="6224532"/>
            </a:xfrm>
            <a:prstGeom prst="rect">
              <a:avLst/>
            </a:prstGeom>
          </p:spPr>
        </p:pic>
        <p:grpSp>
          <p:nvGrpSpPr>
            <p:cNvPr id="30" name="Group 29">
              <a:extLst>
                <a:ext uri="{FF2B5EF4-FFF2-40B4-BE49-F238E27FC236}">
                  <a16:creationId xmlns="" xmlns:a16="http://schemas.microsoft.com/office/drawing/2014/main" id="{08F17570-E801-DA46-B815-B6A0AF1CBD6A}"/>
                </a:ext>
              </a:extLst>
            </p:cNvPr>
            <p:cNvGrpSpPr/>
            <p:nvPr/>
          </p:nvGrpSpPr>
          <p:grpSpPr>
            <a:xfrm>
              <a:off x="749406" y="745067"/>
              <a:ext cx="10121793" cy="9296400"/>
              <a:chOff x="2686844" y="2695280"/>
              <a:chExt cx="8689966" cy="7981333"/>
            </a:xfrm>
          </p:grpSpPr>
          <p:sp>
            <p:nvSpPr>
              <p:cNvPr id="32" name="Rectangle 31">
                <a:extLst>
                  <a:ext uri="{FF2B5EF4-FFF2-40B4-BE49-F238E27FC236}">
                    <a16:creationId xmlns="" xmlns:a16="http://schemas.microsoft.com/office/drawing/2014/main" id="{E57FD0F6-56B3-D241-8969-2AAECDEAFBAC}"/>
                  </a:ext>
                </a:extLst>
              </p:cNvPr>
              <p:cNvSpPr/>
              <p:nvPr/>
            </p:nvSpPr>
            <p:spPr>
              <a:xfrm>
                <a:off x="2686844" y="2695280"/>
                <a:ext cx="8689966" cy="7981333"/>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 xmlns:a16="http://schemas.microsoft.com/office/drawing/2014/main" id="{53CA9996-C629-2446-B1B7-17C23882CD59}"/>
                  </a:ext>
                </a:extLst>
              </p:cNvPr>
              <p:cNvSpPr/>
              <p:nvPr/>
            </p:nvSpPr>
            <p:spPr>
              <a:xfrm>
                <a:off x="2686844" y="2695280"/>
                <a:ext cx="8689966" cy="741699"/>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Rounded Rectangle 33">
                <a:extLst>
                  <a:ext uri="{FF2B5EF4-FFF2-40B4-BE49-F238E27FC236}">
                    <a16:creationId xmlns="" xmlns:a16="http://schemas.microsoft.com/office/drawing/2014/main" id="{20FA1A82-7E2C-9641-82DF-0F736737664B}"/>
                  </a:ext>
                </a:extLst>
              </p:cNvPr>
              <p:cNvSpPr/>
              <p:nvPr/>
            </p:nvSpPr>
            <p:spPr>
              <a:xfrm>
                <a:off x="10992303" y="3704088"/>
                <a:ext cx="255180" cy="951614"/>
              </a:xfrm>
              <a:prstGeom prst="roundRect">
                <a:avLst>
                  <a:gd name="adj" fmla="val 50000"/>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5" name="Group 34">
                <a:extLst>
                  <a:ext uri="{FF2B5EF4-FFF2-40B4-BE49-F238E27FC236}">
                    <a16:creationId xmlns="" xmlns:a16="http://schemas.microsoft.com/office/drawing/2014/main" id="{569CC78F-781D-C34C-8E76-E3F7C3EA1680}"/>
                  </a:ext>
                </a:extLst>
              </p:cNvPr>
              <p:cNvGrpSpPr/>
              <p:nvPr/>
            </p:nvGrpSpPr>
            <p:grpSpPr>
              <a:xfrm>
                <a:off x="2939781" y="2991750"/>
                <a:ext cx="651096" cy="175437"/>
                <a:chOff x="2930354" y="1738228"/>
                <a:chExt cx="651096" cy="175437"/>
              </a:xfrm>
            </p:grpSpPr>
            <p:sp>
              <p:nvSpPr>
                <p:cNvPr id="37" name="Oval 36">
                  <a:extLst>
                    <a:ext uri="{FF2B5EF4-FFF2-40B4-BE49-F238E27FC236}">
                      <a16:creationId xmlns="" xmlns:a16="http://schemas.microsoft.com/office/drawing/2014/main" id="{1B123667-66C2-B94D-97F1-7E3FF59A6FB7}"/>
                    </a:ext>
                  </a:extLst>
                </p:cNvPr>
                <p:cNvSpPr/>
                <p:nvPr/>
              </p:nvSpPr>
              <p:spPr>
                <a:xfrm>
                  <a:off x="2930354" y="1738228"/>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 xmlns:a16="http://schemas.microsoft.com/office/drawing/2014/main" id="{9C2EC2DB-70A1-F143-9533-A85E0EE979F1}"/>
                    </a:ext>
                  </a:extLst>
                </p:cNvPr>
                <p:cNvSpPr/>
                <p:nvPr/>
              </p:nvSpPr>
              <p:spPr>
                <a:xfrm>
                  <a:off x="3169587" y="1738228"/>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Oval 38">
                  <a:extLst>
                    <a:ext uri="{FF2B5EF4-FFF2-40B4-BE49-F238E27FC236}">
                      <a16:creationId xmlns="" xmlns:a16="http://schemas.microsoft.com/office/drawing/2014/main" id="{BF4C36BB-B3CA-D94D-AC07-394CF4C36C0E}"/>
                    </a:ext>
                  </a:extLst>
                </p:cNvPr>
                <p:cNvSpPr/>
                <p:nvPr/>
              </p:nvSpPr>
              <p:spPr>
                <a:xfrm>
                  <a:off x="3406013" y="1738228"/>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6" name="Rounded Rectangle 35">
                <a:extLst>
                  <a:ext uri="{FF2B5EF4-FFF2-40B4-BE49-F238E27FC236}">
                    <a16:creationId xmlns="" xmlns:a16="http://schemas.microsoft.com/office/drawing/2014/main" id="{CD6A6D9B-9B63-7540-9455-C75C52DB69E4}"/>
                  </a:ext>
                </a:extLst>
              </p:cNvPr>
              <p:cNvSpPr/>
              <p:nvPr/>
            </p:nvSpPr>
            <p:spPr>
              <a:xfrm>
                <a:off x="4362316" y="2919059"/>
                <a:ext cx="5976755" cy="305458"/>
              </a:xfrm>
              <a:prstGeom prst="roundRect">
                <a:avLst>
                  <a:gd name="adj" fmla="val 47862"/>
                </a:avLst>
              </a:prstGeom>
              <a:no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 name="Title 1">
              <a:extLst>
                <a:ext uri="{FF2B5EF4-FFF2-40B4-BE49-F238E27FC236}">
                  <a16:creationId xmlns="" xmlns:a16="http://schemas.microsoft.com/office/drawing/2014/main" id="{975E69D4-FE75-4443-B4C2-2A9DEA756AC4}"/>
                </a:ext>
              </a:extLst>
            </p:cNvPr>
            <p:cNvSpPr txBox="1">
              <a:spLocks/>
            </p:cNvSpPr>
            <p:nvPr/>
          </p:nvSpPr>
          <p:spPr>
            <a:xfrm>
              <a:off x="1232170" y="2170780"/>
              <a:ext cx="8860097" cy="6444973"/>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spcBef>
                  <a:spcPts val="0"/>
                </a:spcBef>
              </a:pPr>
              <a:r>
                <a:rPr lang="en-GB" sz="3600" b="1" dirty="0">
                  <a:solidFill>
                    <a:schemeClr val="dk1"/>
                  </a:solidFill>
                  <a:latin typeface="Overpass Mono" pitchFamily="49" charset="77"/>
                  <a:ea typeface="Calibri"/>
                  <a:cs typeface="Calibri"/>
                  <a:sym typeface="Calibri"/>
                </a:rPr>
                <a:t>Echo chamber</a:t>
              </a:r>
            </a:p>
            <a:p>
              <a:pPr lvl="0">
                <a:spcBef>
                  <a:spcPts val="0"/>
                </a:spcBef>
              </a:pPr>
              <a:endParaRPr lang="en-GB" sz="2000" dirty="0">
                <a:solidFill>
                  <a:schemeClr val="dk1"/>
                </a:solidFill>
                <a:latin typeface="Overpass Mono" pitchFamily="49" charset="77"/>
                <a:ea typeface="Calibri"/>
                <a:cs typeface="Calibri"/>
                <a:sym typeface="Calibri"/>
              </a:endParaRPr>
            </a:p>
            <a:p>
              <a:pPr lvl="0">
                <a:spcBef>
                  <a:spcPts val="0"/>
                </a:spcBef>
              </a:pPr>
              <a:endParaRPr lang="en-GB" sz="2000" dirty="0">
                <a:solidFill>
                  <a:schemeClr val="dk1"/>
                </a:solidFill>
                <a:latin typeface="Overpass Mono" pitchFamily="49" charset="77"/>
                <a:ea typeface="Calibri"/>
                <a:cs typeface="Calibri"/>
                <a:sym typeface="Calibri"/>
              </a:endParaRPr>
            </a:p>
            <a:p>
              <a:pPr lvl="0">
                <a:spcBef>
                  <a:spcPts val="0"/>
                </a:spcBef>
              </a:pPr>
              <a:r>
                <a:rPr lang="en-GB" sz="2000" dirty="0">
                  <a:solidFill>
                    <a:schemeClr val="dk1"/>
                  </a:solidFill>
                  <a:latin typeface="Overpass Mono" pitchFamily="49" charset="77"/>
                  <a:ea typeface="Calibri"/>
                  <a:cs typeface="Calibri"/>
                  <a:sym typeface="Calibri"/>
                </a:rPr>
                <a:t>Erin’s friend has posted an article on social media about how Covid-19 is spreading in a new way that people haven’t yet realised about. </a:t>
              </a:r>
            </a:p>
            <a:p>
              <a:pPr lvl="0">
                <a:spcBef>
                  <a:spcPts val="0"/>
                </a:spcBef>
              </a:pPr>
              <a:endParaRPr lang="en-GB" sz="2000" dirty="0">
                <a:solidFill>
                  <a:schemeClr val="dk1"/>
                </a:solidFill>
                <a:latin typeface="Overpass Mono" pitchFamily="49" charset="77"/>
                <a:ea typeface="Calibri"/>
                <a:cs typeface="Calibri"/>
                <a:sym typeface="Calibri"/>
              </a:endParaRPr>
            </a:p>
            <a:p>
              <a:pPr lvl="0">
                <a:spcBef>
                  <a:spcPts val="0"/>
                </a:spcBef>
              </a:pPr>
              <a:r>
                <a:rPr lang="en-GB" sz="2000" dirty="0">
                  <a:solidFill>
                    <a:schemeClr val="dk1"/>
                  </a:solidFill>
                  <a:latin typeface="Overpass Mono" pitchFamily="49" charset="77"/>
                  <a:ea typeface="Calibri"/>
                  <a:cs typeface="Calibri"/>
                  <a:sym typeface="Calibri"/>
                </a:rPr>
                <a:t>Erin clicks on and reads the article. It worries her because she doesn’t want to catch or spread Covid. She searches online and finds more articles about Covid but they all say different things about how you can catch or spread it. </a:t>
              </a:r>
            </a:p>
            <a:p>
              <a:pPr lvl="0">
                <a:spcBef>
                  <a:spcPts val="0"/>
                </a:spcBef>
              </a:pPr>
              <a:endParaRPr lang="en-GB" sz="2000" dirty="0">
                <a:solidFill>
                  <a:schemeClr val="dk1"/>
                </a:solidFill>
                <a:latin typeface="Overpass Mono" pitchFamily="49" charset="77"/>
                <a:ea typeface="Calibri"/>
                <a:cs typeface="Calibri"/>
                <a:sym typeface="Calibri"/>
              </a:endParaRPr>
            </a:p>
            <a:p>
              <a:pPr lvl="0">
                <a:spcBef>
                  <a:spcPts val="0"/>
                </a:spcBef>
              </a:pPr>
              <a:r>
                <a:rPr lang="en-GB" sz="2000" dirty="0">
                  <a:solidFill>
                    <a:schemeClr val="dk1"/>
                  </a:solidFill>
                  <a:latin typeface="Overpass Mono" pitchFamily="49" charset="77"/>
                  <a:ea typeface="Calibri"/>
                  <a:cs typeface="Calibri"/>
                  <a:sym typeface="Calibri"/>
                </a:rPr>
                <a:t>Over the next week her social media feed is full of blogs and posts about Covid, which is starting to really stress her out. </a:t>
              </a:r>
            </a:p>
            <a:p>
              <a:pPr lvl="0">
                <a:spcBef>
                  <a:spcPts val="0"/>
                </a:spcBef>
              </a:pPr>
              <a:endParaRPr lang="en-GB" sz="2000" dirty="0">
                <a:solidFill>
                  <a:schemeClr val="dk1"/>
                </a:solidFill>
                <a:latin typeface="Overpass Mono" pitchFamily="49" charset="77"/>
                <a:ea typeface="Calibri"/>
                <a:cs typeface="Calibri"/>
                <a:sym typeface="Calibri"/>
              </a:endParaRPr>
            </a:p>
            <a:p>
              <a:pPr lvl="0">
                <a:spcBef>
                  <a:spcPts val="0"/>
                </a:spcBef>
              </a:pPr>
              <a:r>
                <a:rPr lang="en-GB" sz="2000" dirty="0">
                  <a:solidFill>
                    <a:schemeClr val="dk1"/>
                  </a:solidFill>
                  <a:latin typeface="Overpass Mono" pitchFamily="49" charset="77"/>
                  <a:ea typeface="Calibri"/>
                  <a:cs typeface="Calibri"/>
                  <a:sym typeface="Calibri"/>
                </a:rPr>
                <a:t>Erin texts her aunt who is a GP. Her aunt explains that you need to think critically about what you read online and invites her to have a chat to discuss it further.  </a:t>
              </a:r>
            </a:p>
            <a:p>
              <a:pPr marL="514350" lvl="0" indent="-514350">
                <a:spcBef>
                  <a:spcPts val="0"/>
                </a:spcBef>
                <a:buFont typeface="+mj-lt"/>
                <a:buAutoNum type="arabicPeriod"/>
              </a:pPr>
              <a:endParaRPr lang="en-GB" sz="2200" dirty="0">
                <a:solidFill>
                  <a:schemeClr val="dk1"/>
                </a:solidFill>
                <a:latin typeface="Overpass Mono" pitchFamily="49" charset="77"/>
                <a:ea typeface="Calibri"/>
                <a:cs typeface="Calibri"/>
                <a:sym typeface="Calibri"/>
              </a:endParaRPr>
            </a:p>
          </p:txBody>
        </p:sp>
      </p:grpSp>
      <p:sp>
        <p:nvSpPr>
          <p:cNvPr id="2" name="Rectangle 1">
            <a:extLst>
              <a:ext uri="{FF2B5EF4-FFF2-40B4-BE49-F238E27FC236}">
                <a16:creationId xmlns="" xmlns:a16="http://schemas.microsoft.com/office/drawing/2014/main" id="{2B811467-20E7-1C49-A297-DEFF1ED9F3D7}"/>
              </a:ext>
            </a:extLst>
          </p:cNvPr>
          <p:cNvSpPr/>
          <p:nvPr/>
        </p:nvSpPr>
        <p:spPr>
          <a:xfrm>
            <a:off x="0" y="0"/>
            <a:ext cx="16257588" cy="9144000"/>
          </a:xfrm>
          <a:prstGeom prst="rect">
            <a:avLst/>
          </a:prstGeom>
          <a:solidFill>
            <a:srgbClr val="F6E24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 name="Group 2">
            <a:extLst>
              <a:ext uri="{FF2B5EF4-FFF2-40B4-BE49-F238E27FC236}">
                <a16:creationId xmlns="" xmlns:a16="http://schemas.microsoft.com/office/drawing/2014/main" id="{A1FF68AD-8EF9-2444-8880-8400B73DD143}"/>
              </a:ext>
            </a:extLst>
          </p:cNvPr>
          <p:cNvGrpSpPr/>
          <p:nvPr/>
        </p:nvGrpSpPr>
        <p:grpSpPr>
          <a:xfrm>
            <a:off x="2465806" y="2713394"/>
            <a:ext cx="11155513" cy="4450242"/>
            <a:chOff x="2035553" y="2593255"/>
            <a:chExt cx="11155513" cy="4450242"/>
          </a:xfrm>
        </p:grpSpPr>
        <p:sp>
          <p:nvSpPr>
            <p:cNvPr id="4" name="Rectangle 3">
              <a:extLst>
                <a:ext uri="{FF2B5EF4-FFF2-40B4-BE49-F238E27FC236}">
                  <a16:creationId xmlns="" xmlns:a16="http://schemas.microsoft.com/office/drawing/2014/main" id="{F684C647-232D-C943-B4E8-AD7B87BA0D9D}"/>
                </a:ext>
              </a:extLst>
            </p:cNvPr>
            <p:cNvSpPr/>
            <p:nvPr/>
          </p:nvSpPr>
          <p:spPr>
            <a:xfrm>
              <a:off x="2035553" y="2593255"/>
              <a:ext cx="11155513" cy="4281677"/>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 xmlns:a16="http://schemas.microsoft.com/office/drawing/2014/main" id="{A0701B7C-552F-E940-9B47-9657B86595C9}"/>
                </a:ext>
              </a:extLst>
            </p:cNvPr>
            <p:cNvSpPr/>
            <p:nvPr/>
          </p:nvSpPr>
          <p:spPr>
            <a:xfrm>
              <a:off x="2035553" y="2593257"/>
              <a:ext cx="11155513" cy="580104"/>
            </a:xfrm>
            <a:prstGeom prst="rect">
              <a:avLst/>
            </a:prstGeom>
            <a:solidFill>
              <a:srgbClr val="019967"/>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9">
              <a:extLst>
                <a:ext uri="{FF2B5EF4-FFF2-40B4-BE49-F238E27FC236}">
                  <a16:creationId xmlns="" xmlns:a16="http://schemas.microsoft.com/office/drawing/2014/main" id="{A4F24AB7-380A-C04D-A420-D3174E5B0325}"/>
                </a:ext>
              </a:extLst>
            </p:cNvPr>
            <p:cNvSpPr txBox="1">
              <a:spLocks/>
            </p:cNvSpPr>
            <p:nvPr/>
          </p:nvSpPr>
          <p:spPr>
            <a:xfrm>
              <a:off x="2562473" y="2673805"/>
              <a:ext cx="9709955" cy="499555"/>
            </a:xfrm>
            <a:prstGeom prst="rect">
              <a:avLst/>
            </a:prstGeom>
          </p:spPr>
          <p:txBody>
            <a:bodyPr anchor="ctr"/>
            <a:lstStyle>
              <a:lvl1pPr marL="0" indent="0" algn="ctr" defTabSz="1219170" rtl="0" eaLnBrk="1" latinLnBrk="0" hangingPunct="1">
                <a:lnSpc>
                  <a:spcPct val="90000"/>
                </a:lnSpc>
                <a:spcBef>
                  <a:spcPts val="1200"/>
                </a:spcBef>
                <a:buFont typeface="Calibri" panose="020B0604020202020204" pitchFamily="34" charset="0"/>
                <a:buNone/>
                <a:defRPr sz="4000" b="1" i="0" kern="1200">
                  <a:solidFill>
                    <a:schemeClr val="bg1"/>
                  </a:solidFill>
                  <a:latin typeface="Overpass Mono" pitchFamily="49" charset="77"/>
                  <a:ea typeface="Verdana" panose="020B0604030504040204" pitchFamily="34" charset="0"/>
                  <a:cs typeface="Verdana" panose="020B0604030504040204" pitchFamily="34" charset="0"/>
                </a:defRPr>
              </a:lvl1pPr>
              <a:lvl2pPr marL="0" indent="0" algn="ctr" defTabSz="1219170" rtl="0" eaLnBrk="1" latinLnBrk="0" hangingPunct="1">
                <a:lnSpc>
                  <a:spcPct val="90000"/>
                </a:lnSpc>
                <a:spcBef>
                  <a:spcPts val="1200"/>
                </a:spcBef>
                <a:buFont typeface="Calibri" panose="020B0604020202020204" pitchFamily="34" charset="0"/>
                <a:buNone/>
                <a:defRPr sz="3200" b="1" i="0" kern="1200">
                  <a:solidFill>
                    <a:schemeClr val="bg1"/>
                  </a:solidFill>
                  <a:latin typeface="Verdana" panose="020B0604030504040204" pitchFamily="34" charset="0"/>
                  <a:ea typeface="Verdana" panose="020B0604030504040204" pitchFamily="34" charset="0"/>
                  <a:cs typeface="Verdana" panose="020B0604030504040204" pitchFamily="34" charset="0"/>
                </a:defRPr>
              </a:lvl2pPr>
              <a:lvl3pPr marL="0" indent="0" algn="ctr" defTabSz="1219170" rtl="0" eaLnBrk="1" latinLnBrk="0" hangingPunct="1">
                <a:lnSpc>
                  <a:spcPct val="90000"/>
                </a:lnSpc>
                <a:spcBef>
                  <a:spcPts val="1200"/>
                </a:spcBef>
                <a:buFont typeface="Calibri" panose="020B0604020202020204" pitchFamily="34" charset="0"/>
                <a:buNone/>
                <a:defRPr sz="2800" kern="1200">
                  <a:solidFill>
                    <a:schemeClr val="bg1"/>
                  </a:solidFill>
                  <a:latin typeface="Verdana" panose="020B0604030504040204" pitchFamily="34" charset="0"/>
                  <a:ea typeface="Verdana" panose="020B0604030504040204" pitchFamily="34" charset="0"/>
                  <a:cs typeface="Verdana" panose="020B0604030504040204" pitchFamily="34" charset="0"/>
                </a:defRPr>
              </a:lvl3pPr>
              <a:lvl4pPr marL="0" indent="0" algn="ctr" defTabSz="1219170" rtl="0" eaLnBrk="1" latinLnBrk="0" hangingPunct="1">
                <a:lnSpc>
                  <a:spcPct val="90000"/>
                </a:lnSpc>
                <a:spcBef>
                  <a:spcPts val="1200"/>
                </a:spcBef>
                <a:buFont typeface="Calibri" panose="020B0604020202020204" pitchFamily="34" charset="0"/>
                <a:buNone/>
                <a:defRPr sz="2400" kern="1200">
                  <a:solidFill>
                    <a:schemeClr val="bg1"/>
                  </a:solidFill>
                  <a:latin typeface="Overpass Mono" pitchFamily="49" charset="77"/>
                  <a:ea typeface="Verdana" panose="020B0604030504040204" pitchFamily="34" charset="0"/>
                  <a:cs typeface="Verdana" panose="020B0604030504040204" pitchFamily="34" charset="0"/>
                </a:defRPr>
              </a:lvl4pPr>
              <a:lvl5pPr marL="0" indent="0" algn="ctr" defTabSz="1219170" rtl="0" eaLnBrk="1" latinLnBrk="0" hangingPunct="1">
                <a:lnSpc>
                  <a:spcPct val="90000"/>
                </a:lnSpc>
                <a:spcBef>
                  <a:spcPts val="1200"/>
                </a:spcBef>
                <a:buFont typeface="Calibri" panose="020B0604020202020204" pitchFamily="34" charset="0"/>
                <a:buNone/>
                <a:defRPr sz="2400" kern="1200">
                  <a:solidFill>
                    <a:schemeClr val="bg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r>
                <a:rPr lang="en-GB" sz="2800" dirty="0"/>
                <a:t>Echo chamber</a:t>
              </a:r>
              <a:endParaRPr lang="en-US" sz="2800" dirty="0"/>
            </a:p>
          </p:txBody>
        </p:sp>
        <p:grpSp>
          <p:nvGrpSpPr>
            <p:cNvPr id="7" name="Group 6">
              <a:extLst>
                <a:ext uri="{FF2B5EF4-FFF2-40B4-BE49-F238E27FC236}">
                  <a16:creationId xmlns="" xmlns:a16="http://schemas.microsoft.com/office/drawing/2014/main" id="{E6AC441A-3839-A540-B27F-2304CAEAFACB}"/>
                </a:ext>
              </a:extLst>
            </p:cNvPr>
            <p:cNvGrpSpPr/>
            <p:nvPr/>
          </p:nvGrpSpPr>
          <p:grpSpPr>
            <a:xfrm>
              <a:off x="2158072" y="2680893"/>
              <a:ext cx="366748" cy="366748"/>
              <a:chOff x="2118558" y="2663960"/>
              <a:chExt cx="366748" cy="366748"/>
            </a:xfrm>
          </p:grpSpPr>
          <p:sp>
            <p:nvSpPr>
              <p:cNvPr id="14" name="Rectangle 13">
                <a:extLst>
                  <a:ext uri="{FF2B5EF4-FFF2-40B4-BE49-F238E27FC236}">
                    <a16:creationId xmlns="" xmlns:a16="http://schemas.microsoft.com/office/drawing/2014/main" id="{2D87100B-D968-EE42-B674-AAF8FCFC9F01}"/>
                  </a:ext>
                </a:extLst>
              </p:cNvPr>
              <p:cNvSpPr/>
              <p:nvPr/>
            </p:nvSpPr>
            <p:spPr>
              <a:xfrm>
                <a:off x="2118558" y="2663960"/>
                <a:ext cx="366748" cy="366748"/>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5" name="Straight Connector 14">
                <a:extLst>
                  <a:ext uri="{FF2B5EF4-FFF2-40B4-BE49-F238E27FC236}">
                    <a16:creationId xmlns="" xmlns:a16="http://schemas.microsoft.com/office/drawing/2014/main" id="{775C1A51-F4FE-194E-8E01-DD1FB0CA3E1D}"/>
                  </a:ext>
                </a:extLst>
              </p:cNvPr>
              <p:cNvCxnSpPr>
                <a:cxnSpLocks/>
              </p:cNvCxnSpPr>
              <p:nvPr/>
            </p:nvCxnSpPr>
            <p:spPr>
              <a:xfrm>
                <a:off x="2210245" y="2847334"/>
                <a:ext cx="183374" cy="0"/>
              </a:xfrm>
              <a:prstGeom prst="line">
                <a:avLst/>
              </a:prstGeom>
              <a:ln w="28575">
                <a:solidFill>
                  <a:srgbClr val="019967"/>
                </a:solidFill>
              </a:ln>
            </p:spPr>
            <p:style>
              <a:lnRef idx="1">
                <a:schemeClr val="accent1"/>
              </a:lnRef>
              <a:fillRef idx="0">
                <a:schemeClr val="accent1"/>
              </a:fillRef>
              <a:effectRef idx="0">
                <a:schemeClr val="accent1"/>
              </a:effectRef>
              <a:fontRef idx="minor">
                <a:schemeClr val="tx1"/>
              </a:fontRef>
            </p:style>
          </p:cxnSp>
        </p:grpSp>
        <p:grpSp>
          <p:nvGrpSpPr>
            <p:cNvPr id="8" name="Group 7">
              <a:extLst>
                <a:ext uri="{FF2B5EF4-FFF2-40B4-BE49-F238E27FC236}">
                  <a16:creationId xmlns="" xmlns:a16="http://schemas.microsoft.com/office/drawing/2014/main" id="{FF784334-0B14-F947-A02E-0B545AACCA6D}"/>
                </a:ext>
              </a:extLst>
            </p:cNvPr>
            <p:cNvGrpSpPr/>
            <p:nvPr/>
          </p:nvGrpSpPr>
          <p:grpSpPr>
            <a:xfrm>
              <a:off x="12290940" y="2686867"/>
              <a:ext cx="776902" cy="366748"/>
              <a:chOff x="10581098" y="2669934"/>
              <a:chExt cx="776902" cy="366748"/>
            </a:xfrm>
          </p:grpSpPr>
          <p:sp>
            <p:nvSpPr>
              <p:cNvPr id="10" name="Rectangle 9">
                <a:extLst>
                  <a:ext uri="{FF2B5EF4-FFF2-40B4-BE49-F238E27FC236}">
                    <a16:creationId xmlns="" xmlns:a16="http://schemas.microsoft.com/office/drawing/2014/main" id="{EBA504D1-AA19-3A4D-B2CB-84FA6196C96A}"/>
                  </a:ext>
                </a:extLst>
              </p:cNvPr>
              <p:cNvSpPr/>
              <p:nvPr/>
            </p:nvSpPr>
            <p:spPr>
              <a:xfrm>
                <a:off x="10581098" y="2669934"/>
                <a:ext cx="366748" cy="366748"/>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 xmlns:a16="http://schemas.microsoft.com/office/drawing/2014/main" id="{9ED4476C-8CAA-0447-A4CF-3EA212D05AFD}"/>
                  </a:ext>
                </a:extLst>
              </p:cNvPr>
              <p:cNvSpPr/>
              <p:nvPr/>
            </p:nvSpPr>
            <p:spPr>
              <a:xfrm>
                <a:off x="10991252" y="2669934"/>
                <a:ext cx="366748" cy="366748"/>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riangle 11">
                <a:extLst>
                  <a:ext uri="{FF2B5EF4-FFF2-40B4-BE49-F238E27FC236}">
                    <a16:creationId xmlns="" xmlns:a16="http://schemas.microsoft.com/office/drawing/2014/main" id="{213C524C-B20A-CE41-BF41-EA17D88E87E7}"/>
                  </a:ext>
                </a:extLst>
              </p:cNvPr>
              <p:cNvSpPr/>
              <p:nvPr/>
            </p:nvSpPr>
            <p:spPr>
              <a:xfrm>
                <a:off x="11095639" y="2802679"/>
                <a:ext cx="157973" cy="101259"/>
              </a:xfrm>
              <a:prstGeom prst="triangl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riangle 12">
                <a:extLst>
                  <a:ext uri="{FF2B5EF4-FFF2-40B4-BE49-F238E27FC236}">
                    <a16:creationId xmlns="" xmlns:a16="http://schemas.microsoft.com/office/drawing/2014/main" id="{DEFE807D-E08E-0842-9252-5B3505580610}"/>
                  </a:ext>
                </a:extLst>
              </p:cNvPr>
              <p:cNvSpPr/>
              <p:nvPr/>
            </p:nvSpPr>
            <p:spPr>
              <a:xfrm rot="10800000">
                <a:off x="10685485" y="2802679"/>
                <a:ext cx="157973" cy="101259"/>
              </a:xfrm>
              <a:prstGeom prst="triangl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Text Placeholder 12">
              <a:extLst>
                <a:ext uri="{FF2B5EF4-FFF2-40B4-BE49-F238E27FC236}">
                  <a16:creationId xmlns="" xmlns:a16="http://schemas.microsoft.com/office/drawing/2014/main" id="{44A8BDB3-B7B2-ED47-B25D-C0172C10521F}"/>
                </a:ext>
              </a:extLst>
            </p:cNvPr>
            <p:cNvSpPr txBox="1">
              <a:spLocks/>
            </p:cNvSpPr>
            <p:nvPr/>
          </p:nvSpPr>
          <p:spPr>
            <a:xfrm>
              <a:off x="2653259" y="4078514"/>
              <a:ext cx="10068768" cy="2964983"/>
            </a:xfrm>
            <a:prstGeom prst="rect">
              <a:avLst/>
            </a:prstGeom>
          </p:spPr>
          <p:txBody>
            <a:bodyPr/>
            <a:lst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pPr>
                <a:lnSpc>
                  <a:spcPct val="100000"/>
                </a:lnSpc>
                <a:spcBef>
                  <a:spcPts val="0"/>
                </a:spcBef>
              </a:pPr>
              <a:r>
                <a:rPr lang="en-GB" sz="2400" b="0" dirty="0">
                  <a:solidFill>
                    <a:srgbClr val="019967"/>
                  </a:solidFill>
                </a:rPr>
                <a:t>This is an example of an </a:t>
              </a:r>
              <a:r>
                <a:rPr lang="en-GB" sz="2400" dirty="0">
                  <a:solidFill>
                    <a:srgbClr val="019967"/>
                  </a:solidFill>
                </a:rPr>
                <a:t>echo chamber.</a:t>
              </a:r>
            </a:p>
            <a:p>
              <a:pPr>
                <a:lnSpc>
                  <a:spcPct val="100000"/>
                </a:lnSpc>
                <a:spcBef>
                  <a:spcPts val="0"/>
                </a:spcBef>
              </a:pPr>
              <a:endParaRPr lang="en-GB" sz="2400" b="0" dirty="0">
                <a:solidFill>
                  <a:srgbClr val="019967"/>
                </a:solidFill>
              </a:endParaRPr>
            </a:p>
            <a:p>
              <a:pPr>
                <a:lnSpc>
                  <a:spcPct val="100000"/>
                </a:lnSpc>
                <a:spcBef>
                  <a:spcPts val="0"/>
                </a:spcBef>
              </a:pPr>
              <a:r>
                <a:rPr lang="en-GB" sz="2400" b="0" dirty="0">
                  <a:solidFill>
                    <a:srgbClr val="019967"/>
                  </a:solidFill>
                </a:rPr>
                <a:t>How does it come about?</a:t>
              </a:r>
            </a:p>
            <a:p>
              <a:pPr>
                <a:lnSpc>
                  <a:spcPct val="100000"/>
                </a:lnSpc>
                <a:spcBef>
                  <a:spcPts val="0"/>
                </a:spcBef>
              </a:pPr>
              <a:endParaRPr lang="en-GB" sz="2400" b="0" dirty="0">
                <a:solidFill>
                  <a:srgbClr val="019967"/>
                </a:solidFill>
              </a:endParaRPr>
            </a:p>
            <a:p>
              <a:pPr>
                <a:lnSpc>
                  <a:spcPct val="100000"/>
                </a:lnSpc>
                <a:spcBef>
                  <a:spcPts val="0"/>
                </a:spcBef>
              </a:pPr>
              <a:r>
                <a:rPr lang="en-GB" sz="2400" b="0" dirty="0">
                  <a:solidFill>
                    <a:srgbClr val="019967"/>
                  </a:solidFill>
                </a:rPr>
                <a:t>What are the possible risks of online echo chambers?</a:t>
              </a:r>
            </a:p>
          </p:txBody>
        </p:sp>
      </p:grpSp>
    </p:spTree>
    <p:extLst>
      <p:ext uri="{BB962C8B-B14F-4D97-AF65-F5344CB8AC3E}">
        <p14:creationId xmlns:p14="http://schemas.microsoft.com/office/powerpoint/2010/main" val="3032454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53" presetClass="entr" presetSubtype="1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ppt_w</p:attrName>
                                        </p:attrNameLst>
                                      </p:cBhvr>
                                      <p:tavLst>
                                        <p:tav tm="0">
                                          <p:val>
                                            <p:fltVal val="0"/>
                                          </p:val>
                                        </p:tav>
                                        <p:tav tm="100000">
                                          <p:val>
                                            <p:strVal val="#ppt_w"/>
                                          </p:val>
                                        </p:tav>
                                      </p:tavLst>
                                    </p:anim>
                                    <p:anim calcmode="lin" valueType="num">
                                      <p:cBhvr>
                                        <p:cTn id="11" dur="500" fill="hold"/>
                                        <p:tgtEl>
                                          <p:spTgt spid="3"/>
                                        </p:tgtEl>
                                        <p:attrNameLst>
                                          <p:attrName>ppt_h</p:attrName>
                                        </p:attrNameLst>
                                      </p:cBhvr>
                                      <p:tavLst>
                                        <p:tav tm="0">
                                          <p:val>
                                            <p:fltVal val="0"/>
                                          </p:val>
                                        </p:tav>
                                        <p:tav tm="100000">
                                          <p:val>
                                            <p:strVal val="#ppt_h"/>
                                          </p:val>
                                        </p:tav>
                                      </p:tavLst>
                                    </p:anim>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885DCB68-CB06-FF4E-AE1B-CD8F1D965480}"/>
              </a:ext>
            </a:extLst>
          </p:cNvPr>
          <p:cNvSpPr/>
          <p:nvPr/>
        </p:nvSpPr>
        <p:spPr>
          <a:xfrm>
            <a:off x="-101018" y="-228600"/>
            <a:ext cx="13033654" cy="7166113"/>
          </a:xfrm>
          <a:prstGeom prst="rect">
            <a:avLst/>
          </a:prstGeom>
          <a:solidFill>
            <a:schemeClr val="bg1"/>
          </a:solidFill>
          <a:ln w="34925">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4" name="Rectangle 3">
            <a:extLst>
              <a:ext uri="{FF2B5EF4-FFF2-40B4-BE49-F238E27FC236}">
                <a16:creationId xmlns="" xmlns:a16="http://schemas.microsoft.com/office/drawing/2014/main" id="{9663D1A4-343F-BD47-976B-98A268E9ABE4}"/>
              </a:ext>
            </a:extLst>
          </p:cNvPr>
          <p:cNvSpPr/>
          <p:nvPr/>
        </p:nvSpPr>
        <p:spPr>
          <a:xfrm>
            <a:off x="6777941" y="4182835"/>
            <a:ext cx="13033654" cy="7166113"/>
          </a:xfrm>
          <a:prstGeom prst="rect">
            <a:avLst/>
          </a:prstGeom>
          <a:solidFill>
            <a:schemeClr val="bg1"/>
          </a:solidFill>
          <a:ln w="34925">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18" name="Content Placeholder 8">
            <a:extLst>
              <a:ext uri="{FF2B5EF4-FFF2-40B4-BE49-F238E27FC236}">
                <a16:creationId xmlns="" xmlns:a16="http://schemas.microsoft.com/office/drawing/2014/main" id="{59687703-8234-A14A-8608-6520E784BAFA}"/>
              </a:ext>
            </a:extLst>
          </p:cNvPr>
          <p:cNvSpPr txBox="1">
            <a:spLocks/>
          </p:cNvSpPr>
          <p:nvPr/>
        </p:nvSpPr>
        <p:spPr>
          <a:xfrm>
            <a:off x="3911845" y="1009185"/>
            <a:ext cx="3297029" cy="147248"/>
          </a:xfrm>
          <a:prstGeom prst="rect">
            <a:avLst/>
          </a:prstGeom>
          <a:solidFill>
            <a:srgbClr val="019967"/>
          </a:solidFill>
        </p:spPr>
        <p:txBody>
          <a:bodyPr/>
          <a:lst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r>
              <a:rPr lang="en-GB"/>
              <a:t> </a:t>
            </a:r>
            <a:endParaRPr lang="en-US" dirty="0"/>
          </a:p>
        </p:txBody>
      </p:sp>
      <p:sp>
        <p:nvSpPr>
          <p:cNvPr id="22" name="Title 1">
            <a:extLst>
              <a:ext uri="{FF2B5EF4-FFF2-40B4-BE49-F238E27FC236}">
                <a16:creationId xmlns="" xmlns:a16="http://schemas.microsoft.com/office/drawing/2014/main" id="{0966DE3A-4527-8F48-AD65-5C256B46BFA6}"/>
              </a:ext>
            </a:extLst>
          </p:cNvPr>
          <p:cNvSpPr txBox="1">
            <a:spLocks/>
          </p:cNvSpPr>
          <p:nvPr/>
        </p:nvSpPr>
        <p:spPr>
          <a:xfrm>
            <a:off x="692201" y="611124"/>
            <a:ext cx="14534547" cy="754007"/>
          </a:xfrm>
          <a:prstGeom prst="rect">
            <a:avLst/>
          </a:prstGeom>
        </p:spPr>
        <p:txBody>
          <a:bodyPr/>
          <a:lstStyle>
            <a:lvl1pPr algn="l" defTabSz="1219170" rtl="0" eaLnBrk="1" latinLnBrk="0" hangingPunct="1">
              <a:lnSpc>
                <a:spcPts val="6800"/>
              </a:lnSpc>
              <a:spcBef>
                <a:spcPct val="0"/>
              </a:spcBef>
              <a:buNone/>
              <a:defRPr sz="5500" b="0" i="0" kern="1200">
                <a:solidFill>
                  <a:schemeClr val="tx1"/>
                </a:solidFill>
                <a:latin typeface="Overpass Mono" pitchFamily="49" charset="77"/>
                <a:ea typeface="+mj-ea"/>
                <a:cs typeface="+mj-cs"/>
              </a:defRPr>
            </a:lvl1pPr>
          </a:lstStyle>
          <a:p>
            <a:pPr>
              <a:lnSpc>
                <a:spcPct val="100000"/>
              </a:lnSpc>
            </a:pPr>
            <a:r>
              <a:rPr lang="en-GB" sz="3600" b="1" dirty="0">
                <a:solidFill>
                  <a:schemeClr val="dk1"/>
                </a:solidFill>
                <a:ea typeface="Calibri"/>
                <a:cs typeface="Calibri"/>
                <a:sym typeface="Calibri"/>
              </a:rPr>
              <a:t>The ICO is here for you...</a:t>
            </a:r>
          </a:p>
        </p:txBody>
      </p:sp>
      <p:sp>
        <p:nvSpPr>
          <p:cNvPr id="36" name="Content Placeholder 8">
            <a:extLst>
              <a:ext uri="{FF2B5EF4-FFF2-40B4-BE49-F238E27FC236}">
                <a16:creationId xmlns="" xmlns:a16="http://schemas.microsoft.com/office/drawing/2014/main" id="{8099AE35-ACF0-0741-B269-4554C76A0DAF}"/>
              </a:ext>
            </a:extLst>
          </p:cNvPr>
          <p:cNvSpPr txBox="1">
            <a:spLocks/>
          </p:cNvSpPr>
          <p:nvPr/>
        </p:nvSpPr>
        <p:spPr>
          <a:xfrm>
            <a:off x="8993477" y="5145107"/>
            <a:ext cx="2625275" cy="147248"/>
          </a:xfrm>
          <a:prstGeom prst="rect">
            <a:avLst/>
          </a:prstGeom>
          <a:solidFill>
            <a:srgbClr val="019967"/>
          </a:solidFill>
        </p:spPr>
        <p:txBody>
          <a:bodyPr/>
          <a:lst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r>
              <a:rPr lang="en-GB"/>
              <a:t> </a:t>
            </a:r>
            <a:endParaRPr lang="en-US" dirty="0"/>
          </a:p>
        </p:txBody>
      </p:sp>
      <p:sp>
        <p:nvSpPr>
          <p:cNvPr id="21" name="Content Placeholder 8">
            <a:extLst>
              <a:ext uri="{FF2B5EF4-FFF2-40B4-BE49-F238E27FC236}">
                <a16:creationId xmlns="" xmlns:a16="http://schemas.microsoft.com/office/drawing/2014/main" id="{3A33B42E-18F4-7944-821E-05CC2717D04A}"/>
              </a:ext>
            </a:extLst>
          </p:cNvPr>
          <p:cNvSpPr txBox="1">
            <a:spLocks/>
          </p:cNvSpPr>
          <p:nvPr/>
        </p:nvSpPr>
        <p:spPr>
          <a:xfrm>
            <a:off x="3579540" y="2300380"/>
            <a:ext cx="2472125" cy="147248"/>
          </a:xfrm>
          <a:prstGeom prst="rect">
            <a:avLst/>
          </a:prstGeom>
          <a:solidFill>
            <a:srgbClr val="019967"/>
          </a:solidFill>
        </p:spPr>
        <p:txBody>
          <a:bodyPr/>
          <a:lst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r>
              <a:rPr lang="en-GB"/>
              <a:t> </a:t>
            </a:r>
            <a:endParaRPr lang="en-US" dirty="0"/>
          </a:p>
        </p:txBody>
      </p:sp>
      <p:sp>
        <p:nvSpPr>
          <p:cNvPr id="23" name="Title 1">
            <a:extLst>
              <a:ext uri="{FF2B5EF4-FFF2-40B4-BE49-F238E27FC236}">
                <a16:creationId xmlns="" xmlns:a16="http://schemas.microsoft.com/office/drawing/2014/main" id="{8B6A32ED-E085-7F4C-93AF-58D0BA5ADBEE}"/>
              </a:ext>
            </a:extLst>
          </p:cNvPr>
          <p:cNvSpPr txBox="1">
            <a:spLocks/>
          </p:cNvSpPr>
          <p:nvPr/>
        </p:nvSpPr>
        <p:spPr>
          <a:xfrm>
            <a:off x="692201" y="2043652"/>
            <a:ext cx="5588052" cy="2621607"/>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marL="342900" lvl="0" indent="-342900">
              <a:lnSpc>
                <a:spcPct val="100000"/>
              </a:lnSpc>
              <a:spcBef>
                <a:spcPts val="0"/>
              </a:spcBef>
              <a:buFont typeface="Calibri" pitchFamily="2" charset="2"/>
              <a:buChar char="§"/>
            </a:pPr>
            <a:r>
              <a:rPr lang="en-GB" sz="2400" dirty="0">
                <a:solidFill>
                  <a:schemeClr val="dk1"/>
                </a:solidFill>
                <a:latin typeface="Overpass Mono" pitchFamily="49" charset="77"/>
                <a:ea typeface="Calibri"/>
                <a:cs typeface="Calibri"/>
                <a:sym typeface="Calibri"/>
              </a:rPr>
              <a:t>You have the right to know that your data is being collected. You can ask to see the data that companies have collected on you, and you can ask them to delete it.</a:t>
            </a:r>
          </a:p>
        </p:txBody>
      </p:sp>
      <p:sp>
        <p:nvSpPr>
          <p:cNvPr id="25" name="Title 1">
            <a:extLst>
              <a:ext uri="{FF2B5EF4-FFF2-40B4-BE49-F238E27FC236}">
                <a16:creationId xmlns="" xmlns:a16="http://schemas.microsoft.com/office/drawing/2014/main" id="{A9DB5D66-36BF-B04A-98EA-F8ACFDBF9573}"/>
              </a:ext>
            </a:extLst>
          </p:cNvPr>
          <p:cNvSpPr txBox="1">
            <a:spLocks/>
          </p:cNvSpPr>
          <p:nvPr/>
        </p:nvSpPr>
        <p:spPr>
          <a:xfrm>
            <a:off x="8539307" y="4893609"/>
            <a:ext cx="6503731" cy="1912737"/>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marL="342900" lvl="0" indent="-342900">
              <a:lnSpc>
                <a:spcPct val="100000"/>
              </a:lnSpc>
              <a:spcBef>
                <a:spcPts val="0"/>
              </a:spcBef>
              <a:buFont typeface="Calibri" pitchFamily="2" charset="2"/>
              <a:buChar char="§"/>
            </a:pPr>
            <a:r>
              <a:rPr lang="en-GB" sz="2400" dirty="0">
                <a:solidFill>
                  <a:schemeClr val="dk1"/>
                </a:solidFill>
                <a:latin typeface="Overpass Mono" pitchFamily="49" charset="77"/>
                <a:ea typeface="Calibri"/>
                <a:cs typeface="Calibri"/>
                <a:sym typeface="Calibri"/>
              </a:rPr>
              <a:t>Check settings - there are things you can control, such as allowing notifications, location trackers and marketing emails.</a:t>
            </a:r>
          </a:p>
        </p:txBody>
      </p:sp>
      <p:sp>
        <p:nvSpPr>
          <p:cNvPr id="28" name="Title 1">
            <a:extLst>
              <a:ext uri="{FF2B5EF4-FFF2-40B4-BE49-F238E27FC236}">
                <a16:creationId xmlns="" xmlns:a16="http://schemas.microsoft.com/office/drawing/2014/main" id="{078B39B0-B898-ED49-9368-12A707C5EAAE}"/>
              </a:ext>
            </a:extLst>
          </p:cNvPr>
          <p:cNvSpPr txBox="1">
            <a:spLocks/>
          </p:cNvSpPr>
          <p:nvPr/>
        </p:nvSpPr>
        <p:spPr>
          <a:xfrm>
            <a:off x="8539307" y="7089111"/>
            <a:ext cx="6503731" cy="1912737"/>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marL="342900" lvl="0" indent="-342900">
              <a:lnSpc>
                <a:spcPct val="100000"/>
              </a:lnSpc>
              <a:spcBef>
                <a:spcPts val="0"/>
              </a:spcBef>
              <a:buFont typeface="Calibri" pitchFamily="2" charset="2"/>
              <a:buChar char="§"/>
            </a:pPr>
            <a:r>
              <a:rPr lang="en-GB" sz="2400" dirty="0">
                <a:solidFill>
                  <a:schemeClr val="dk1"/>
                </a:solidFill>
                <a:latin typeface="Overpass Mono" pitchFamily="49" charset="77"/>
                <a:ea typeface="Calibri"/>
                <a:cs typeface="Calibri"/>
                <a:sym typeface="Calibri"/>
              </a:rPr>
              <a:t>Go to </a:t>
            </a:r>
            <a:r>
              <a:rPr lang="en-GB" sz="2400" b="1" dirty="0">
                <a:solidFill>
                  <a:srgbClr val="019967"/>
                </a:solidFill>
                <a:latin typeface="Overpass Mono" pitchFamily="49" charset="77"/>
                <a:ea typeface="Calibri"/>
                <a:cs typeface="Calibri"/>
                <a:sym typeface="Calibri"/>
              </a:rPr>
              <a:t>ico.org.uk </a:t>
            </a:r>
            <a:r>
              <a:rPr lang="en-GB" sz="2400" dirty="0">
                <a:solidFill>
                  <a:schemeClr val="dk1"/>
                </a:solidFill>
                <a:latin typeface="Overpass Mono" pitchFamily="49" charset="77"/>
                <a:ea typeface="Calibri"/>
                <a:cs typeface="Calibri"/>
                <a:sym typeface="Calibri"/>
              </a:rPr>
              <a:t>for help or to report anything that doesn’t feel right.</a:t>
            </a:r>
          </a:p>
        </p:txBody>
      </p:sp>
      <p:grpSp>
        <p:nvGrpSpPr>
          <p:cNvPr id="9" name="Group 8">
            <a:extLst>
              <a:ext uri="{FF2B5EF4-FFF2-40B4-BE49-F238E27FC236}">
                <a16:creationId xmlns="" xmlns:a16="http://schemas.microsoft.com/office/drawing/2014/main" id="{4030C121-2B83-2C4E-BF4B-163DAFBDB473}"/>
              </a:ext>
            </a:extLst>
          </p:cNvPr>
          <p:cNvGrpSpPr/>
          <p:nvPr/>
        </p:nvGrpSpPr>
        <p:grpSpPr>
          <a:xfrm>
            <a:off x="1330350" y="5006258"/>
            <a:ext cx="6335826" cy="3867304"/>
            <a:chOff x="1330350" y="5006258"/>
            <a:chExt cx="6335826" cy="3867304"/>
          </a:xfrm>
        </p:grpSpPr>
        <p:sp>
          <p:nvSpPr>
            <p:cNvPr id="26" name="Rectangle 25">
              <a:extLst>
                <a:ext uri="{FF2B5EF4-FFF2-40B4-BE49-F238E27FC236}">
                  <a16:creationId xmlns="" xmlns:a16="http://schemas.microsoft.com/office/drawing/2014/main" id="{7FE03137-C145-7E4C-B399-FE3B91D6129D}"/>
                </a:ext>
              </a:extLst>
            </p:cNvPr>
            <p:cNvSpPr/>
            <p:nvPr/>
          </p:nvSpPr>
          <p:spPr>
            <a:xfrm>
              <a:off x="1330350" y="5255104"/>
              <a:ext cx="6086982" cy="3618458"/>
            </a:xfrm>
            <a:prstGeom prst="rect">
              <a:avLst/>
            </a:prstGeom>
            <a:solidFill>
              <a:schemeClr val="bg1"/>
            </a:solidFill>
            <a:ln w="34925">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nvGrpSpPr>
            <p:cNvPr id="30" name="Group 29">
              <a:extLst>
                <a:ext uri="{FF2B5EF4-FFF2-40B4-BE49-F238E27FC236}">
                  <a16:creationId xmlns="" xmlns:a16="http://schemas.microsoft.com/office/drawing/2014/main" id="{DC1F39A9-1D72-8C4D-BE09-3AFBFCE01D6F}"/>
                </a:ext>
              </a:extLst>
            </p:cNvPr>
            <p:cNvGrpSpPr/>
            <p:nvPr/>
          </p:nvGrpSpPr>
          <p:grpSpPr>
            <a:xfrm>
              <a:off x="7168488" y="5006258"/>
              <a:ext cx="497688" cy="497689"/>
              <a:chOff x="15025689" y="1401052"/>
              <a:chExt cx="497688" cy="497689"/>
            </a:xfrm>
          </p:grpSpPr>
          <p:sp>
            <p:nvSpPr>
              <p:cNvPr id="31" name="Oval 30">
                <a:extLst>
                  <a:ext uri="{FF2B5EF4-FFF2-40B4-BE49-F238E27FC236}">
                    <a16:creationId xmlns="" xmlns:a16="http://schemas.microsoft.com/office/drawing/2014/main" id="{09C35B71-F2AB-0B47-95DC-A8604E50661C}"/>
                  </a:ext>
                </a:extLst>
              </p:cNvPr>
              <p:cNvSpPr/>
              <p:nvPr/>
            </p:nvSpPr>
            <p:spPr>
              <a:xfrm>
                <a:off x="15025689" y="1401052"/>
                <a:ext cx="497688" cy="497688"/>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Content Placeholder 3">
                <a:extLst>
                  <a:ext uri="{FF2B5EF4-FFF2-40B4-BE49-F238E27FC236}">
                    <a16:creationId xmlns="" xmlns:a16="http://schemas.microsoft.com/office/drawing/2014/main" id="{C5306F00-8524-BC4E-A9E8-0BED23D39718}"/>
                  </a:ext>
                </a:extLst>
              </p:cNvPr>
              <p:cNvSpPr txBox="1">
                <a:spLocks/>
              </p:cNvSpPr>
              <p:nvPr/>
            </p:nvSpPr>
            <p:spPr>
              <a:xfrm>
                <a:off x="15167770" y="1447295"/>
                <a:ext cx="213528" cy="451446"/>
              </a:xfrm>
              <a:prstGeom prst="rect">
                <a:avLst/>
              </a:prstGeom>
            </p:spPr>
            <p:txBody>
              <a:bodyPr anchor="ctr" anchorCtr="0"/>
              <a:lst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ctr" defTabSz="1219170" rtl="0" eaLnBrk="1" latinLnBrk="0" hangingPunct="1">
                  <a:lnSpc>
                    <a:spcPct val="90000"/>
                  </a:lnSpc>
                  <a:spcBef>
                    <a:spcPts val="1200"/>
                  </a:spcBef>
                  <a:buFont typeface="Calibri" panose="020B0604020202020204" pitchFamily="34" charset="0"/>
                  <a:buNone/>
                  <a:defRPr sz="2800" b="1" kern="1200">
                    <a:solidFill>
                      <a:srgbClr val="019967"/>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pPr lvl="3"/>
                <a:r>
                  <a:rPr lang="en-GB" dirty="0"/>
                  <a:t>!</a:t>
                </a:r>
              </a:p>
            </p:txBody>
          </p:sp>
        </p:grpSp>
      </p:grpSp>
      <p:sp>
        <p:nvSpPr>
          <p:cNvPr id="34" name="Content Placeholder 8">
            <a:extLst>
              <a:ext uri="{FF2B5EF4-FFF2-40B4-BE49-F238E27FC236}">
                <a16:creationId xmlns="" xmlns:a16="http://schemas.microsoft.com/office/drawing/2014/main" id="{505E7764-F35B-9F48-8E4A-455C71516FED}"/>
              </a:ext>
            </a:extLst>
          </p:cNvPr>
          <p:cNvSpPr txBox="1">
            <a:spLocks/>
          </p:cNvSpPr>
          <p:nvPr/>
        </p:nvSpPr>
        <p:spPr>
          <a:xfrm>
            <a:off x="2069959" y="6550082"/>
            <a:ext cx="817330" cy="147248"/>
          </a:xfrm>
          <a:prstGeom prst="rect">
            <a:avLst/>
          </a:prstGeom>
          <a:solidFill>
            <a:srgbClr val="019967"/>
          </a:solidFill>
        </p:spPr>
        <p:txBody>
          <a:bodyPr/>
          <a:lst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r>
              <a:rPr lang="en-GB"/>
              <a:t> </a:t>
            </a:r>
            <a:endParaRPr lang="en-US" dirty="0"/>
          </a:p>
        </p:txBody>
      </p:sp>
      <p:sp>
        <p:nvSpPr>
          <p:cNvPr id="33" name="Content Placeholder 8">
            <a:extLst>
              <a:ext uri="{FF2B5EF4-FFF2-40B4-BE49-F238E27FC236}">
                <a16:creationId xmlns="" xmlns:a16="http://schemas.microsoft.com/office/drawing/2014/main" id="{CCF9C2B8-32B0-6A46-A22C-652992369066}"/>
              </a:ext>
            </a:extLst>
          </p:cNvPr>
          <p:cNvSpPr txBox="1">
            <a:spLocks/>
          </p:cNvSpPr>
          <p:nvPr/>
        </p:nvSpPr>
        <p:spPr>
          <a:xfrm>
            <a:off x="2069958" y="6179294"/>
            <a:ext cx="4546973" cy="147248"/>
          </a:xfrm>
          <a:prstGeom prst="rect">
            <a:avLst/>
          </a:prstGeom>
          <a:solidFill>
            <a:srgbClr val="019967"/>
          </a:solidFill>
        </p:spPr>
        <p:txBody>
          <a:bodyPr/>
          <a:lst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r>
              <a:rPr lang="en-GB"/>
              <a:t> </a:t>
            </a:r>
            <a:endParaRPr lang="en-US" dirty="0"/>
          </a:p>
        </p:txBody>
      </p:sp>
      <p:sp>
        <p:nvSpPr>
          <p:cNvPr id="10" name="Rectangle 9">
            <a:extLst>
              <a:ext uri="{FF2B5EF4-FFF2-40B4-BE49-F238E27FC236}">
                <a16:creationId xmlns="" xmlns:a16="http://schemas.microsoft.com/office/drawing/2014/main" id="{A9294372-26B0-6E4A-91A2-F538E3F594E7}"/>
              </a:ext>
            </a:extLst>
          </p:cNvPr>
          <p:cNvSpPr/>
          <p:nvPr/>
        </p:nvSpPr>
        <p:spPr>
          <a:xfrm>
            <a:off x="9378231" y="599833"/>
            <a:ext cx="5910863" cy="3138063"/>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37" name="Content Placeholder 8">
            <a:extLst>
              <a:ext uri="{FF2B5EF4-FFF2-40B4-BE49-F238E27FC236}">
                <a16:creationId xmlns="" xmlns:a16="http://schemas.microsoft.com/office/drawing/2014/main" id="{4E905CFF-2DF2-E04A-A5E0-DC2995C2452D}"/>
              </a:ext>
            </a:extLst>
          </p:cNvPr>
          <p:cNvSpPr txBox="1">
            <a:spLocks/>
          </p:cNvSpPr>
          <p:nvPr/>
        </p:nvSpPr>
        <p:spPr>
          <a:xfrm>
            <a:off x="10279789" y="1359265"/>
            <a:ext cx="1909415" cy="147248"/>
          </a:xfrm>
          <a:prstGeom prst="rect">
            <a:avLst/>
          </a:prstGeom>
          <a:solidFill>
            <a:srgbClr val="019967"/>
          </a:solidFill>
        </p:spPr>
        <p:txBody>
          <a:bodyPr/>
          <a:lst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r>
              <a:rPr lang="en-GB"/>
              <a:t> </a:t>
            </a:r>
            <a:endParaRPr lang="en-US" dirty="0"/>
          </a:p>
        </p:txBody>
      </p:sp>
      <p:sp>
        <p:nvSpPr>
          <p:cNvPr id="24" name="Title 1">
            <a:extLst>
              <a:ext uri="{FF2B5EF4-FFF2-40B4-BE49-F238E27FC236}">
                <a16:creationId xmlns="" xmlns:a16="http://schemas.microsoft.com/office/drawing/2014/main" id="{744D2E8C-5C40-F243-840A-A0CF329E3B15}"/>
              </a:ext>
            </a:extLst>
          </p:cNvPr>
          <p:cNvSpPr txBox="1">
            <a:spLocks/>
          </p:cNvSpPr>
          <p:nvPr/>
        </p:nvSpPr>
        <p:spPr>
          <a:xfrm>
            <a:off x="1627997" y="5928268"/>
            <a:ext cx="5742466" cy="2621607"/>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marL="342900" lvl="0" indent="-342900">
              <a:lnSpc>
                <a:spcPct val="100000"/>
              </a:lnSpc>
              <a:spcBef>
                <a:spcPts val="0"/>
              </a:spcBef>
              <a:buFont typeface="Calibri" pitchFamily="2" charset="2"/>
              <a:buChar char="§"/>
            </a:pPr>
            <a:r>
              <a:rPr lang="en-GB" sz="2400" dirty="0">
                <a:solidFill>
                  <a:schemeClr val="dk1"/>
                </a:solidFill>
                <a:latin typeface="Overpass Mono" pitchFamily="49" charset="77"/>
                <a:ea typeface="Calibri"/>
                <a:cs typeface="Calibri"/>
                <a:sym typeface="Calibri"/>
              </a:rPr>
              <a:t>Think before giving data away, such as your name, age, gender, email address. Consider where your data may end up and whether it will be kept secure.</a:t>
            </a:r>
          </a:p>
        </p:txBody>
      </p:sp>
      <p:grpSp>
        <p:nvGrpSpPr>
          <p:cNvPr id="29" name="Group 28">
            <a:extLst>
              <a:ext uri="{FF2B5EF4-FFF2-40B4-BE49-F238E27FC236}">
                <a16:creationId xmlns="" xmlns:a16="http://schemas.microsoft.com/office/drawing/2014/main" id="{57F28835-9659-564F-A70A-16E86E2179F5}"/>
              </a:ext>
            </a:extLst>
          </p:cNvPr>
          <p:cNvGrpSpPr/>
          <p:nvPr/>
        </p:nvGrpSpPr>
        <p:grpSpPr>
          <a:xfrm>
            <a:off x="15040250" y="350988"/>
            <a:ext cx="497688" cy="497689"/>
            <a:chOff x="15025689" y="1401052"/>
            <a:chExt cx="497688" cy="497689"/>
          </a:xfrm>
        </p:grpSpPr>
        <p:sp>
          <p:nvSpPr>
            <p:cNvPr id="11" name="Oval 10">
              <a:extLst>
                <a:ext uri="{FF2B5EF4-FFF2-40B4-BE49-F238E27FC236}">
                  <a16:creationId xmlns="" xmlns:a16="http://schemas.microsoft.com/office/drawing/2014/main" id="{11690937-ED59-474E-A921-A723EF7A0B5C}"/>
                </a:ext>
              </a:extLst>
            </p:cNvPr>
            <p:cNvSpPr/>
            <p:nvPr/>
          </p:nvSpPr>
          <p:spPr>
            <a:xfrm>
              <a:off x="15025689" y="1401052"/>
              <a:ext cx="497688" cy="497688"/>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Content Placeholder 3">
              <a:extLst>
                <a:ext uri="{FF2B5EF4-FFF2-40B4-BE49-F238E27FC236}">
                  <a16:creationId xmlns="" xmlns:a16="http://schemas.microsoft.com/office/drawing/2014/main" id="{BA318441-3E3D-934F-9CD2-B62784ABC0A6}"/>
                </a:ext>
              </a:extLst>
            </p:cNvPr>
            <p:cNvSpPr txBox="1">
              <a:spLocks/>
            </p:cNvSpPr>
            <p:nvPr/>
          </p:nvSpPr>
          <p:spPr>
            <a:xfrm>
              <a:off x="15167770" y="1447295"/>
              <a:ext cx="213528" cy="451446"/>
            </a:xfrm>
            <a:prstGeom prst="rect">
              <a:avLst/>
            </a:prstGeom>
          </p:spPr>
          <p:txBody>
            <a:bodyPr anchor="ctr" anchorCtr="0"/>
            <a:lst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ctr" defTabSz="1219170" rtl="0" eaLnBrk="1" latinLnBrk="0" hangingPunct="1">
                <a:lnSpc>
                  <a:spcPct val="90000"/>
                </a:lnSpc>
                <a:spcBef>
                  <a:spcPts val="1200"/>
                </a:spcBef>
                <a:buFont typeface="Calibri" panose="020B0604020202020204" pitchFamily="34" charset="0"/>
                <a:buNone/>
                <a:defRPr sz="2800" b="1" kern="1200">
                  <a:solidFill>
                    <a:srgbClr val="019967"/>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pPr lvl="3"/>
              <a:r>
                <a:rPr lang="en-GB" dirty="0"/>
                <a:t>!</a:t>
              </a:r>
            </a:p>
          </p:txBody>
        </p:sp>
      </p:grpSp>
      <p:sp>
        <p:nvSpPr>
          <p:cNvPr id="27" name="Title 1">
            <a:extLst>
              <a:ext uri="{FF2B5EF4-FFF2-40B4-BE49-F238E27FC236}">
                <a16:creationId xmlns="" xmlns:a16="http://schemas.microsoft.com/office/drawing/2014/main" id="{F1D5DF67-BE30-F04B-A98F-CC525CE86EB3}"/>
              </a:ext>
            </a:extLst>
          </p:cNvPr>
          <p:cNvSpPr txBox="1">
            <a:spLocks/>
          </p:cNvSpPr>
          <p:nvPr/>
        </p:nvSpPr>
        <p:spPr>
          <a:xfrm>
            <a:off x="9838991" y="1116289"/>
            <a:ext cx="4952415" cy="2621607"/>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marL="342900" lvl="0" indent="-342900">
              <a:lnSpc>
                <a:spcPct val="100000"/>
              </a:lnSpc>
              <a:spcBef>
                <a:spcPts val="0"/>
              </a:spcBef>
              <a:buFont typeface="Calibri" pitchFamily="2" charset="2"/>
              <a:buChar char="§"/>
            </a:pPr>
            <a:r>
              <a:rPr lang="en-GB" sz="2400" dirty="0">
                <a:solidFill>
                  <a:schemeClr val="dk1"/>
                </a:solidFill>
                <a:latin typeface="Overpass Mono" pitchFamily="49" charset="77"/>
                <a:ea typeface="Calibri"/>
                <a:cs typeface="Calibri"/>
                <a:sym typeface="Calibri"/>
              </a:rPr>
              <a:t>Check T&amp;Cs (terms and conditions) before you opt in to giving away contact details, or signing up to websites and apps.</a:t>
            </a:r>
          </a:p>
        </p:txBody>
      </p:sp>
    </p:spTree>
    <p:extLst>
      <p:ext uri="{BB962C8B-B14F-4D97-AF65-F5344CB8AC3E}">
        <p14:creationId xmlns:p14="http://schemas.microsoft.com/office/powerpoint/2010/main" val="1903522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500"/>
                                        <p:tgtEl>
                                          <p:spTgt spid="21"/>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animEffect transition="in" filter="fade">
                                      <p:cBhvr>
                                        <p:cTn id="18" dur="500"/>
                                        <p:tgtEl>
                                          <p:spTgt spid="10"/>
                                        </p:tgtEl>
                                      </p:cBhvr>
                                    </p:animEffect>
                                  </p:childTnLst>
                                </p:cTn>
                              </p:par>
                              <p:par>
                                <p:cTn id="19" presetID="53" presetClass="entr" presetSubtype="16" fill="hold" nodeType="with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p:cTn id="21" dur="500" fill="hold"/>
                                        <p:tgtEl>
                                          <p:spTgt spid="29"/>
                                        </p:tgtEl>
                                        <p:attrNameLst>
                                          <p:attrName>ppt_w</p:attrName>
                                        </p:attrNameLst>
                                      </p:cBhvr>
                                      <p:tavLst>
                                        <p:tav tm="0">
                                          <p:val>
                                            <p:fltVal val="0"/>
                                          </p:val>
                                        </p:tav>
                                        <p:tav tm="100000">
                                          <p:val>
                                            <p:strVal val="#ppt_w"/>
                                          </p:val>
                                        </p:tav>
                                      </p:tavLst>
                                    </p:anim>
                                    <p:anim calcmode="lin" valueType="num">
                                      <p:cBhvr>
                                        <p:cTn id="22" dur="500" fill="hold"/>
                                        <p:tgtEl>
                                          <p:spTgt spid="29"/>
                                        </p:tgtEl>
                                        <p:attrNameLst>
                                          <p:attrName>ppt_h</p:attrName>
                                        </p:attrNameLst>
                                      </p:cBhvr>
                                      <p:tavLst>
                                        <p:tav tm="0">
                                          <p:val>
                                            <p:fltVal val="0"/>
                                          </p:val>
                                        </p:tav>
                                        <p:tav tm="100000">
                                          <p:val>
                                            <p:strVal val="#ppt_h"/>
                                          </p:val>
                                        </p:tav>
                                      </p:tavLst>
                                    </p:anim>
                                    <p:animEffect transition="in" filter="fade">
                                      <p:cBhvr>
                                        <p:cTn id="23" dur="500"/>
                                        <p:tgtEl>
                                          <p:spTgt spid="29"/>
                                        </p:tgtEl>
                                      </p:cBhvr>
                                    </p:animEffect>
                                  </p:childTnLst>
                                </p:cTn>
                              </p:par>
                              <p:par>
                                <p:cTn id="24" presetID="10" presetClass="entr" presetSubtype="0" fill="hold" grpId="0" nodeType="withEffect">
                                  <p:stCondLst>
                                    <p:cond delay="500"/>
                                  </p:stCondLst>
                                  <p:childTnLst>
                                    <p:set>
                                      <p:cBhvr>
                                        <p:cTn id="25" dur="1" fill="hold">
                                          <p:stCondLst>
                                            <p:cond delay="0"/>
                                          </p:stCondLst>
                                        </p:cTn>
                                        <p:tgtEl>
                                          <p:spTgt spid="27"/>
                                        </p:tgtEl>
                                        <p:attrNameLst>
                                          <p:attrName>style.visibility</p:attrName>
                                        </p:attrNameLst>
                                      </p:cBhvr>
                                      <p:to>
                                        <p:strVal val="visible"/>
                                      </p:to>
                                    </p:set>
                                    <p:animEffect transition="in" filter="fade">
                                      <p:cBhvr>
                                        <p:cTn id="26" dur="500"/>
                                        <p:tgtEl>
                                          <p:spTgt spid="27"/>
                                        </p:tgtEl>
                                      </p:cBhvr>
                                    </p:animEffect>
                                  </p:childTnLst>
                                </p:cTn>
                              </p:par>
                            </p:childTnLst>
                          </p:cTn>
                        </p:par>
                        <p:par>
                          <p:cTn id="27" fill="hold">
                            <p:stCondLst>
                              <p:cond delay="1000"/>
                            </p:stCondLst>
                            <p:childTnLst>
                              <p:par>
                                <p:cTn id="28" presetID="22" presetClass="entr" presetSubtype="8" fill="hold" grpId="0" nodeType="afterEffect">
                                  <p:stCondLst>
                                    <p:cond delay="250"/>
                                  </p:stCondLst>
                                  <p:childTnLst>
                                    <p:set>
                                      <p:cBhvr>
                                        <p:cTn id="29" dur="1" fill="hold">
                                          <p:stCondLst>
                                            <p:cond delay="0"/>
                                          </p:stCondLst>
                                        </p:cTn>
                                        <p:tgtEl>
                                          <p:spTgt spid="37"/>
                                        </p:tgtEl>
                                        <p:attrNameLst>
                                          <p:attrName>style.visibility</p:attrName>
                                        </p:attrNameLst>
                                      </p:cBhvr>
                                      <p:to>
                                        <p:strVal val="visible"/>
                                      </p:to>
                                    </p:set>
                                    <p:animEffect transition="in" filter="wipe(left)">
                                      <p:cBhvr>
                                        <p:cTn id="30" dur="500"/>
                                        <p:tgtEl>
                                          <p:spTgt spid="37"/>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ppt_w</p:attrName>
                                        </p:attrNameLst>
                                      </p:cBhvr>
                                      <p:tavLst>
                                        <p:tav tm="0">
                                          <p:val>
                                            <p:fltVal val="0"/>
                                          </p:val>
                                        </p:tav>
                                        <p:tav tm="100000">
                                          <p:val>
                                            <p:strVal val="#ppt_w"/>
                                          </p:val>
                                        </p:tav>
                                      </p:tavLst>
                                    </p:anim>
                                    <p:anim calcmode="lin" valueType="num">
                                      <p:cBhvr>
                                        <p:cTn id="36" dur="500" fill="hold"/>
                                        <p:tgtEl>
                                          <p:spTgt spid="9"/>
                                        </p:tgtEl>
                                        <p:attrNameLst>
                                          <p:attrName>ppt_h</p:attrName>
                                        </p:attrNameLst>
                                      </p:cBhvr>
                                      <p:tavLst>
                                        <p:tav tm="0">
                                          <p:val>
                                            <p:fltVal val="0"/>
                                          </p:val>
                                        </p:tav>
                                        <p:tav tm="100000">
                                          <p:val>
                                            <p:strVal val="#ppt_h"/>
                                          </p:val>
                                        </p:tav>
                                      </p:tavLst>
                                    </p:anim>
                                    <p:animEffect transition="in" filter="fade">
                                      <p:cBhvr>
                                        <p:cTn id="37" dur="500"/>
                                        <p:tgtEl>
                                          <p:spTgt spid="9"/>
                                        </p:tgtEl>
                                      </p:cBhvr>
                                    </p:animEffect>
                                  </p:childTnLst>
                                </p:cTn>
                              </p:par>
                              <p:par>
                                <p:cTn id="38" presetID="10" presetClass="entr" presetSubtype="0" fill="hold" grpId="0" nodeType="withEffect">
                                  <p:stCondLst>
                                    <p:cond delay="50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500"/>
                                        <p:tgtEl>
                                          <p:spTgt spid="24"/>
                                        </p:tgtEl>
                                      </p:cBhvr>
                                    </p:animEffect>
                                  </p:childTnLst>
                                </p:cTn>
                              </p:par>
                            </p:childTnLst>
                          </p:cTn>
                        </p:par>
                        <p:par>
                          <p:cTn id="41" fill="hold">
                            <p:stCondLst>
                              <p:cond delay="1000"/>
                            </p:stCondLst>
                            <p:childTnLst>
                              <p:par>
                                <p:cTn id="42" presetID="22" presetClass="entr" presetSubtype="8" fill="hold" grpId="0" nodeType="after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wipe(left)">
                                      <p:cBhvr>
                                        <p:cTn id="44" dur="500"/>
                                        <p:tgtEl>
                                          <p:spTgt spid="33"/>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wipe(left)">
                                      <p:cBhvr>
                                        <p:cTn id="47" dur="500"/>
                                        <p:tgtEl>
                                          <p:spTgt spid="34"/>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25">
                                            <p:txEl>
                                              <p:pRg st="0" end="0"/>
                                            </p:txEl>
                                          </p:spTgt>
                                        </p:tgtEl>
                                        <p:attrNameLst>
                                          <p:attrName>style.visibility</p:attrName>
                                        </p:attrNameLst>
                                      </p:cBhvr>
                                      <p:to>
                                        <p:strVal val="visible"/>
                                      </p:to>
                                    </p:set>
                                    <p:animEffect transition="in" filter="wipe(left)">
                                      <p:cBhvr>
                                        <p:cTn id="52" dur="500"/>
                                        <p:tgtEl>
                                          <p:spTgt spid="25">
                                            <p:txEl>
                                              <p:pRg st="0" end="0"/>
                                            </p:txEl>
                                          </p:spTgt>
                                        </p:tgtEl>
                                      </p:cBhvr>
                                    </p:animEffect>
                                  </p:childTnLst>
                                </p:cTn>
                              </p:par>
                              <p:par>
                                <p:cTn id="53" presetID="1" presetClass="entr" presetSubtype="0" fill="hold" grpId="0" nodeType="withEffect">
                                  <p:stCondLst>
                                    <p:cond delay="0"/>
                                  </p:stCondLst>
                                  <p:childTnLst>
                                    <p:set>
                                      <p:cBhvr>
                                        <p:cTn id="54" dur="1" fill="hold">
                                          <p:stCondLst>
                                            <p:cond delay="0"/>
                                          </p:stCondLst>
                                        </p:cTn>
                                        <p:tgtEl>
                                          <p:spTgt spid="4"/>
                                        </p:tgtEl>
                                        <p:attrNameLst>
                                          <p:attrName>style.visibility</p:attrName>
                                        </p:attrNameLst>
                                      </p:cBhvr>
                                      <p:to>
                                        <p:strVal val="visible"/>
                                      </p:to>
                                    </p:set>
                                  </p:childTnLst>
                                </p:cTn>
                              </p:par>
                            </p:childTnLst>
                          </p:cTn>
                        </p:par>
                        <p:par>
                          <p:cTn id="55" fill="hold">
                            <p:stCondLst>
                              <p:cond delay="500"/>
                            </p:stCondLst>
                            <p:childTnLst>
                              <p:par>
                                <p:cTn id="56" presetID="22" presetClass="entr" presetSubtype="8" fill="hold" grpId="0" nodeType="after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wipe(left)">
                                      <p:cBhvr>
                                        <p:cTn id="58" dur="500"/>
                                        <p:tgtEl>
                                          <p:spTgt spid="36"/>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nodeType="clickEffect">
                                  <p:stCondLst>
                                    <p:cond delay="0"/>
                                  </p:stCondLst>
                                  <p:childTnLst>
                                    <p:set>
                                      <p:cBhvr>
                                        <p:cTn id="62" dur="1" fill="hold">
                                          <p:stCondLst>
                                            <p:cond delay="0"/>
                                          </p:stCondLst>
                                        </p:cTn>
                                        <p:tgtEl>
                                          <p:spTgt spid="28">
                                            <p:txEl>
                                              <p:pRg st="0" end="0"/>
                                            </p:txEl>
                                          </p:spTgt>
                                        </p:tgtEl>
                                        <p:attrNameLst>
                                          <p:attrName>style.visibility</p:attrName>
                                        </p:attrNameLst>
                                      </p:cBhvr>
                                      <p:to>
                                        <p:strVal val="visible"/>
                                      </p:to>
                                    </p:set>
                                    <p:animEffect transition="in" filter="wipe(left)">
                                      <p:cBhvr>
                                        <p:cTn id="63" dur="500"/>
                                        <p:tgtEl>
                                          <p:spTgt spid="2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6" grpId="0" animBg="1"/>
      <p:bldP spid="21" grpId="0" animBg="1"/>
      <p:bldP spid="23" grpId="0"/>
      <p:bldP spid="34" grpId="0" animBg="1"/>
      <p:bldP spid="33" grpId="0" animBg="1"/>
      <p:bldP spid="10" grpId="0" animBg="1"/>
      <p:bldP spid="37" grpId="0" animBg="1"/>
      <p:bldP spid="24" grpId="0"/>
      <p:bldP spid="2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3E54AE1-015C-2444-BB1D-39A1298ED0FB}"/>
              </a:ext>
            </a:extLst>
          </p:cNvPr>
          <p:cNvSpPr txBox="1">
            <a:spLocks/>
          </p:cNvSpPr>
          <p:nvPr/>
        </p:nvSpPr>
        <p:spPr>
          <a:xfrm>
            <a:off x="692201" y="611124"/>
            <a:ext cx="11423599" cy="782373"/>
          </a:xfrm>
          <a:prstGeom prst="rect">
            <a:avLst/>
          </a:prstGeom>
        </p:spPr>
        <p:txBody>
          <a:bodyPr/>
          <a:lstStyle>
            <a:lvl1pPr algn="l" defTabSz="1219170" rtl="0" eaLnBrk="1" latinLnBrk="0" hangingPunct="1">
              <a:lnSpc>
                <a:spcPts val="6800"/>
              </a:lnSpc>
              <a:spcBef>
                <a:spcPct val="0"/>
              </a:spcBef>
              <a:buNone/>
              <a:defRPr sz="5500" b="0" i="0" kern="1200">
                <a:solidFill>
                  <a:schemeClr val="tx1"/>
                </a:solidFill>
                <a:latin typeface="Overpass Mono" pitchFamily="49" charset="77"/>
                <a:ea typeface="+mj-ea"/>
                <a:cs typeface="+mj-cs"/>
              </a:defRPr>
            </a:lvl1pPr>
          </a:lstStyle>
          <a:p>
            <a:pPr>
              <a:lnSpc>
                <a:spcPct val="100000"/>
              </a:lnSpc>
            </a:pPr>
            <a:r>
              <a:rPr lang="en-GB" sz="3600" b="1" dirty="0">
                <a:solidFill>
                  <a:schemeClr val="dk1"/>
                </a:solidFill>
                <a:ea typeface="Calibri"/>
                <a:cs typeface="Calibri"/>
                <a:sym typeface="Calibri"/>
              </a:rPr>
              <a:t>Personal Data - What’s it all about? </a:t>
            </a:r>
            <a:endParaRPr lang="en-US" sz="3600" b="1" dirty="0"/>
          </a:p>
        </p:txBody>
      </p:sp>
      <p:grpSp>
        <p:nvGrpSpPr>
          <p:cNvPr id="23" name="Group 22">
            <a:extLst>
              <a:ext uri="{FF2B5EF4-FFF2-40B4-BE49-F238E27FC236}">
                <a16:creationId xmlns="" xmlns:a16="http://schemas.microsoft.com/office/drawing/2014/main" id="{466EE173-D8ED-C74E-B39A-51D577094318}"/>
              </a:ext>
            </a:extLst>
          </p:cNvPr>
          <p:cNvGrpSpPr/>
          <p:nvPr/>
        </p:nvGrpSpPr>
        <p:grpSpPr>
          <a:xfrm>
            <a:off x="793799" y="1812005"/>
            <a:ext cx="6216601" cy="2253964"/>
            <a:chOff x="692199" y="1719560"/>
            <a:chExt cx="5855845" cy="2253964"/>
          </a:xfrm>
        </p:grpSpPr>
        <p:sp>
          <p:nvSpPr>
            <p:cNvPr id="13" name="Rectangle 12">
              <a:extLst>
                <a:ext uri="{FF2B5EF4-FFF2-40B4-BE49-F238E27FC236}">
                  <a16:creationId xmlns="" xmlns:a16="http://schemas.microsoft.com/office/drawing/2014/main" id="{12EA73A3-177B-B441-AD9E-7A43C8C290E8}"/>
                </a:ext>
              </a:extLst>
            </p:cNvPr>
            <p:cNvSpPr/>
            <p:nvPr/>
          </p:nvSpPr>
          <p:spPr>
            <a:xfrm>
              <a:off x="692199" y="1968404"/>
              <a:ext cx="5607001" cy="1754692"/>
            </a:xfrm>
            <a:prstGeom prst="rect">
              <a:avLst/>
            </a:prstGeom>
            <a:solidFill>
              <a:srgbClr val="019967"/>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14" name="Content Placeholder 3">
              <a:extLst>
                <a:ext uri="{FF2B5EF4-FFF2-40B4-BE49-F238E27FC236}">
                  <a16:creationId xmlns="" xmlns:a16="http://schemas.microsoft.com/office/drawing/2014/main" id="{F00D9C9C-E0E3-214F-8FC8-2E85CF142113}"/>
                </a:ext>
              </a:extLst>
            </p:cNvPr>
            <p:cNvSpPr txBox="1">
              <a:spLocks/>
            </p:cNvSpPr>
            <p:nvPr/>
          </p:nvSpPr>
          <p:spPr>
            <a:xfrm>
              <a:off x="946860" y="2355271"/>
              <a:ext cx="5352340" cy="1618253"/>
            </a:xfrm>
            <a:prstGeom prst="rect">
              <a:avLst/>
            </a:prstGeom>
          </p:spPr>
          <p:txBody>
            <a:bodyPr/>
            <a:lst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ctr" defTabSz="1219170" rtl="0" eaLnBrk="1" latinLnBrk="0" hangingPunct="1">
                <a:lnSpc>
                  <a:spcPct val="90000"/>
                </a:lnSpc>
                <a:spcBef>
                  <a:spcPts val="1200"/>
                </a:spcBef>
                <a:buFont typeface="Calibri" panose="020B0604020202020204" pitchFamily="34" charset="0"/>
                <a:buNone/>
                <a:defRPr sz="2400" kern="1200">
                  <a:solidFill>
                    <a:srgbClr val="019967"/>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pPr lvl="3" algn="l"/>
              <a:r>
                <a:rPr lang="en-GB" sz="2800" b="1" dirty="0">
                  <a:solidFill>
                    <a:schemeClr val="bg1"/>
                  </a:solidFill>
                </a:rPr>
                <a:t>Learning objectives</a:t>
              </a:r>
            </a:p>
            <a:p>
              <a:pPr lvl="3" algn="l"/>
              <a:r>
                <a:rPr lang="en-GB" sz="2800" b="1" dirty="0">
                  <a:solidFill>
                    <a:schemeClr val="bg1"/>
                  </a:solidFill>
                </a:rPr>
                <a:t>Students will be able to:</a:t>
              </a:r>
            </a:p>
          </p:txBody>
        </p:sp>
        <p:grpSp>
          <p:nvGrpSpPr>
            <p:cNvPr id="19" name="Group 18">
              <a:extLst>
                <a:ext uri="{FF2B5EF4-FFF2-40B4-BE49-F238E27FC236}">
                  <a16:creationId xmlns="" xmlns:a16="http://schemas.microsoft.com/office/drawing/2014/main" id="{A09D449A-7E82-E243-91A5-158EF9CDE0A0}"/>
                </a:ext>
              </a:extLst>
            </p:cNvPr>
            <p:cNvGrpSpPr/>
            <p:nvPr/>
          </p:nvGrpSpPr>
          <p:grpSpPr>
            <a:xfrm>
              <a:off x="6050356" y="1719560"/>
              <a:ext cx="497688" cy="572154"/>
              <a:chOff x="11546445" y="2781334"/>
              <a:chExt cx="497688" cy="572154"/>
            </a:xfrm>
          </p:grpSpPr>
          <p:sp>
            <p:nvSpPr>
              <p:cNvPr id="16" name="Oval 15">
                <a:extLst>
                  <a:ext uri="{FF2B5EF4-FFF2-40B4-BE49-F238E27FC236}">
                    <a16:creationId xmlns="" xmlns:a16="http://schemas.microsoft.com/office/drawing/2014/main" id="{B71E4A32-3C8C-5347-8027-893EE62E3CB9}"/>
                  </a:ext>
                </a:extLst>
              </p:cNvPr>
              <p:cNvSpPr/>
              <p:nvPr/>
            </p:nvSpPr>
            <p:spPr>
              <a:xfrm>
                <a:off x="11546445" y="2781334"/>
                <a:ext cx="497688" cy="497688"/>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Content Placeholder 3">
                <a:extLst>
                  <a:ext uri="{FF2B5EF4-FFF2-40B4-BE49-F238E27FC236}">
                    <a16:creationId xmlns="" xmlns:a16="http://schemas.microsoft.com/office/drawing/2014/main" id="{D747D7F0-2C27-8E44-B39B-0D99309B5309}"/>
                  </a:ext>
                </a:extLst>
              </p:cNvPr>
              <p:cNvSpPr txBox="1">
                <a:spLocks/>
              </p:cNvSpPr>
              <p:nvPr/>
            </p:nvSpPr>
            <p:spPr>
              <a:xfrm>
                <a:off x="11671017" y="2829060"/>
                <a:ext cx="238616" cy="524428"/>
              </a:xfrm>
              <a:prstGeom prst="rect">
                <a:avLst/>
              </a:prstGeom>
            </p:spPr>
            <p:txBody>
              <a:bodyPr/>
              <a:lst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ctr" defTabSz="1219170" rtl="0" eaLnBrk="1" latinLnBrk="0" hangingPunct="1">
                  <a:lnSpc>
                    <a:spcPct val="90000"/>
                  </a:lnSpc>
                  <a:spcBef>
                    <a:spcPts val="1200"/>
                  </a:spcBef>
                  <a:buFont typeface="Calibri" panose="020B0604020202020204" pitchFamily="34" charset="0"/>
                  <a:buNone/>
                  <a:defRPr sz="2800" b="1" kern="1200">
                    <a:solidFill>
                      <a:srgbClr val="019967"/>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pPr lvl="3"/>
                <a:r>
                  <a:rPr lang="en-GB" dirty="0"/>
                  <a:t>?</a:t>
                </a:r>
              </a:p>
            </p:txBody>
          </p:sp>
        </p:grpSp>
      </p:grpSp>
      <p:grpSp>
        <p:nvGrpSpPr>
          <p:cNvPr id="6" name="Group 5">
            <a:extLst>
              <a:ext uri="{FF2B5EF4-FFF2-40B4-BE49-F238E27FC236}">
                <a16:creationId xmlns="" xmlns:a16="http://schemas.microsoft.com/office/drawing/2014/main" id="{D4AF6390-E3D4-454E-AD54-C1C97F4C00D6}"/>
              </a:ext>
            </a:extLst>
          </p:cNvPr>
          <p:cNvGrpSpPr/>
          <p:nvPr/>
        </p:nvGrpSpPr>
        <p:grpSpPr>
          <a:xfrm>
            <a:off x="1313155" y="4534092"/>
            <a:ext cx="4044850" cy="3090322"/>
            <a:chOff x="1313155" y="4534092"/>
            <a:chExt cx="4044850" cy="3090322"/>
          </a:xfrm>
        </p:grpSpPr>
        <p:sp>
          <p:nvSpPr>
            <p:cNvPr id="25" name="Rectangle 24">
              <a:extLst>
                <a:ext uri="{FF2B5EF4-FFF2-40B4-BE49-F238E27FC236}">
                  <a16:creationId xmlns="" xmlns:a16="http://schemas.microsoft.com/office/drawing/2014/main" id="{6A27D63E-6436-9A42-B029-7B0DC4CA31BB}"/>
                </a:ext>
              </a:extLst>
            </p:cNvPr>
            <p:cNvSpPr/>
            <p:nvPr/>
          </p:nvSpPr>
          <p:spPr>
            <a:xfrm>
              <a:off x="1313155" y="4534092"/>
              <a:ext cx="4044850" cy="3090322"/>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pic>
          <p:nvPicPr>
            <p:cNvPr id="4" name="Graphic 3">
              <a:extLst>
                <a:ext uri="{FF2B5EF4-FFF2-40B4-BE49-F238E27FC236}">
                  <a16:creationId xmlns="" xmlns:a16="http://schemas.microsoft.com/office/drawing/2014/main" id="{F05CCD61-7B55-B941-A9C9-C038D4C1D5A1}"/>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2926176" y="5075412"/>
              <a:ext cx="905956" cy="1130316"/>
            </a:xfrm>
            <a:prstGeom prst="rect">
              <a:avLst/>
            </a:prstGeom>
          </p:spPr>
        </p:pic>
        <p:sp>
          <p:nvSpPr>
            <p:cNvPr id="5" name="Oval 4">
              <a:extLst>
                <a:ext uri="{FF2B5EF4-FFF2-40B4-BE49-F238E27FC236}">
                  <a16:creationId xmlns="" xmlns:a16="http://schemas.microsoft.com/office/drawing/2014/main" id="{7EABAA44-7CD6-264D-A03B-3BF71DA1B552}"/>
                </a:ext>
              </a:extLst>
            </p:cNvPr>
            <p:cNvSpPr/>
            <p:nvPr/>
          </p:nvSpPr>
          <p:spPr>
            <a:xfrm>
              <a:off x="3600974" y="5682436"/>
              <a:ext cx="719476" cy="710312"/>
            </a:xfrm>
            <a:prstGeom prst="ellipse">
              <a:avLst/>
            </a:prstGeom>
            <a:solidFill>
              <a:srgbClr val="791D7E"/>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a:solidFill>
                    <a:schemeClr val="bg1"/>
                  </a:solidFill>
                  <a:latin typeface="Overpass Mono" pitchFamily="49" charset="77"/>
                </a:rPr>
                <a:t>?</a:t>
              </a:r>
            </a:p>
          </p:txBody>
        </p:sp>
        <p:sp>
          <p:nvSpPr>
            <p:cNvPr id="21" name="Title 1">
              <a:extLst>
                <a:ext uri="{FF2B5EF4-FFF2-40B4-BE49-F238E27FC236}">
                  <a16:creationId xmlns="" xmlns:a16="http://schemas.microsoft.com/office/drawing/2014/main" id="{8533077C-689A-974C-9AC2-868DEA81932C}"/>
                </a:ext>
              </a:extLst>
            </p:cNvPr>
            <p:cNvSpPr txBox="1">
              <a:spLocks/>
            </p:cNvSpPr>
            <p:nvPr/>
          </p:nvSpPr>
          <p:spPr>
            <a:xfrm>
              <a:off x="1335355" y="6756143"/>
              <a:ext cx="4019643" cy="614194"/>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US" sz="2400" spc="-150" dirty="0">
                  <a:solidFill>
                    <a:srgbClr val="791D7E"/>
                  </a:solidFill>
                  <a:latin typeface="Overpass Mono" pitchFamily="49" charset="77"/>
                </a:rPr>
                <a:t>describe what </a:t>
              </a:r>
              <a:br>
                <a:rPr lang="en-US" sz="2400" spc="-150" dirty="0">
                  <a:solidFill>
                    <a:srgbClr val="791D7E"/>
                  </a:solidFill>
                  <a:latin typeface="Overpass Mono" pitchFamily="49" charset="77"/>
                </a:rPr>
              </a:br>
              <a:r>
                <a:rPr lang="en-US" sz="2400" spc="-150" dirty="0">
                  <a:solidFill>
                    <a:srgbClr val="791D7E"/>
                  </a:solidFill>
                  <a:latin typeface="Overpass Mono" pitchFamily="49" charset="77"/>
                </a:rPr>
                <a:t>personal data is</a:t>
              </a:r>
            </a:p>
          </p:txBody>
        </p:sp>
      </p:grpSp>
      <p:grpSp>
        <p:nvGrpSpPr>
          <p:cNvPr id="7" name="Group 6">
            <a:extLst>
              <a:ext uri="{FF2B5EF4-FFF2-40B4-BE49-F238E27FC236}">
                <a16:creationId xmlns="" xmlns:a16="http://schemas.microsoft.com/office/drawing/2014/main" id="{858FF986-7E0A-6F48-A839-B46105AE744E}"/>
              </a:ext>
            </a:extLst>
          </p:cNvPr>
          <p:cNvGrpSpPr/>
          <p:nvPr/>
        </p:nvGrpSpPr>
        <p:grpSpPr>
          <a:xfrm>
            <a:off x="5908207" y="4534092"/>
            <a:ext cx="4044850" cy="3090322"/>
            <a:chOff x="5908207" y="4534092"/>
            <a:chExt cx="4044850" cy="3090322"/>
          </a:xfrm>
        </p:grpSpPr>
        <p:sp>
          <p:nvSpPr>
            <p:cNvPr id="49" name="Rectangle 48">
              <a:extLst>
                <a:ext uri="{FF2B5EF4-FFF2-40B4-BE49-F238E27FC236}">
                  <a16:creationId xmlns="" xmlns:a16="http://schemas.microsoft.com/office/drawing/2014/main" id="{1460FC96-9A13-2449-A74E-B5AE8C0EF71B}"/>
                </a:ext>
              </a:extLst>
            </p:cNvPr>
            <p:cNvSpPr/>
            <p:nvPr/>
          </p:nvSpPr>
          <p:spPr>
            <a:xfrm>
              <a:off x="5908207" y="4534092"/>
              <a:ext cx="4044850" cy="3090322"/>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47" name="Title 1">
              <a:extLst>
                <a:ext uri="{FF2B5EF4-FFF2-40B4-BE49-F238E27FC236}">
                  <a16:creationId xmlns="" xmlns:a16="http://schemas.microsoft.com/office/drawing/2014/main" id="{BBBFC6FB-D236-C94E-9EDB-39F93F6477FC}"/>
                </a:ext>
              </a:extLst>
            </p:cNvPr>
            <p:cNvSpPr txBox="1">
              <a:spLocks/>
            </p:cNvSpPr>
            <p:nvPr/>
          </p:nvSpPr>
          <p:spPr>
            <a:xfrm>
              <a:off x="5930407" y="6756143"/>
              <a:ext cx="4019643" cy="614194"/>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US" sz="2400" spc="-150" dirty="0">
                  <a:solidFill>
                    <a:srgbClr val="791D7E"/>
                  </a:solidFill>
                  <a:latin typeface="Overpass Mono" pitchFamily="49" charset="77"/>
                </a:rPr>
                <a:t>identify how personal data is collected</a:t>
              </a:r>
            </a:p>
          </p:txBody>
        </p:sp>
        <p:pic>
          <p:nvPicPr>
            <p:cNvPr id="42" name="Graphic 41">
              <a:extLst>
                <a:ext uri="{FF2B5EF4-FFF2-40B4-BE49-F238E27FC236}">
                  <a16:creationId xmlns="" xmlns:a16="http://schemas.microsoft.com/office/drawing/2014/main" id="{BDE95F70-4B6C-2543-854E-F72BBA563F71}"/>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7449408" y="5075412"/>
              <a:ext cx="905956" cy="1130316"/>
            </a:xfrm>
            <a:prstGeom prst="rect">
              <a:avLst/>
            </a:prstGeom>
          </p:spPr>
        </p:pic>
        <p:sp>
          <p:nvSpPr>
            <p:cNvPr id="43" name="Oval 42">
              <a:extLst>
                <a:ext uri="{FF2B5EF4-FFF2-40B4-BE49-F238E27FC236}">
                  <a16:creationId xmlns="" xmlns:a16="http://schemas.microsoft.com/office/drawing/2014/main" id="{770EBD41-11CF-5640-812D-BAAEBF0F4BA8}"/>
                </a:ext>
              </a:extLst>
            </p:cNvPr>
            <p:cNvSpPr/>
            <p:nvPr/>
          </p:nvSpPr>
          <p:spPr>
            <a:xfrm>
              <a:off x="8124206" y="5682436"/>
              <a:ext cx="719476" cy="710312"/>
            </a:xfrm>
            <a:prstGeom prst="ellipse">
              <a:avLst/>
            </a:prstGeom>
            <a:solidFill>
              <a:srgbClr val="791D7E"/>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chemeClr val="bg1"/>
                  </a:solidFill>
                  <a:latin typeface="Overpass Mono" pitchFamily="49" charset="77"/>
                </a:rPr>
                <a:t>+</a:t>
              </a:r>
            </a:p>
          </p:txBody>
        </p:sp>
      </p:grpSp>
      <p:grpSp>
        <p:nvGrpSpPr>
          <p:cNvPr id="8" name="Group 7">
            <a:extLst>
              <a:ext uri="{FF2B5EF4-FFF2-40B4-BE49-F238E27FC236}">
                <a16:creationId xmlns="" xmlns:a16="http://schemas.microsoft.com/office/drawing/2014/main" id="{CC709F45-CEB6-5C49-9912-246DDCF14379}"/>
              </a:ext>
            </a:extLst>
          </p:cNvPr>
          <p:cNvGrpSpPr/>
          <p:nvPr/>
        </p:nvGrpSpPr>
        <p:grpSpPr>
          <a:xfrm>
            <a:off x="10503259" y="4534092"/>
            <a:ext cx="4044850" cy="3090322"/>
            <a:chOff x="10503259" y="4534092"/>
            <a:chExt cx="4044850" cy="3090322"/>
          </a:xfrm>
        </p:grpSpPr>
        <p:sp>
          <p:nvSpPr>
            <p:cNvPr id="55" name="Rectangle 54">
              <a:extLst>
                <a:ext uri="{FF2B5EF4-FFF2-40B4-BE49-F238E27FC236}">
                  <a16:creationId xmlns="" xmlns:a16="http://schemas.microsoft.com/office/drawing/2014/main" id="{A424F1E9-08A2-2C41-8477-D2DE3C4BA367}"/>
                </a:ext>
              </a:extLst>
            </p:cNvPr>
            <p:cNvSpPr/>
            <p:nvPr/>
          </p:nvSpPr>
          <p:spPr>
            <a:xfrm>
              <a:off x="10503259" y="4534092"/>
              <a:ext cx="4044850" cy="3090322"/>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53" name="Title 1">
              <a:extLst>
                <a:ext uri="{FF2B5EF4-FFF2-40B4-BE49-F238E27FC236}">
                  <a16:creationId xmlns="" xmlns:a16="http://schemas.microsoft.com/office/drawing/2014/main" id="{5ED5579C-38D1-A74D-AFDB-ACB936F37688}"/>
                </a:ext>
              </a:extLst>
            </p:cNvPr>
            <p:cNvSpPr txBox="1">
              <a:spLocks/>
            </p:cNvSpPr>
            <p:nvPr/>
          </p:nvSpPr>
          <p:spPr>
            <a:xfrm>
              <a:off x="10525459" y="6756143"/>
              <a:ext cx="4019643" cy="614194"/>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US" sz="2400" spc="-150" dirty="0">
                  <a:solidFill>
                    <a:srgbClr val="791D7E"/>
                  </a:solidFill>
                  <a:latin typeface="Overpass Mono" pitchFamily="49" charset="77"/>
                </a:rPr>
                <a:t>explain why personal data is valuable</a:t>
              </a:r>
            </a:p>
          </p:txBody>
        </p:sp>
        <p:pic>
          <p:nvPicPr>
            <p:cNvPr id="44" name="Graphic 43">
              <a:extLst>
                <a:ext uri="{FF2B5EF4-FFF2-40B4-BE49-F238E27FC236}">
                  <a16:creationId xmlns="" xmlns:a16="http://schemas.microsoft.com/office/drawing/2014/main" id="{44845A2D-43E6-D344-AB44-3FF002292A24}"/>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12057984" y="5075412"/>
              <a:ext cx="905956" cy="1130316"/>
            </a:xfrm>
            <a:prstGeom prst="rect">
              <a:avLst/>
            </a:prstGeom>
          </p:spPr>
        </p:pic>
        <p:sp>
          <p:nvSpPr>
            <p:cNvPr id="57" name="Oval 56">
              <a:extLst>
                <a:ext uri="{FF2B5EF4-FFF2-40B4-BE49-F238E27FC236}">
                  <a16:creationId xmlns="" xmlns:a16="http://schemas.microsoft.com/office/drawing/2014/main" id="{0A001699-6CB7-9744-AA1B-900AE0A3A169}"/>
                </a:ext>
              </a:extLst>
            </p:cNvPr>
            <p:cNvSpPr/>
            <p:nvPr/>
          </p:nvSpPr>
          <p:spPr>
            <a:xfrm>
              <a:off x="12732782" y="5682436"/>
              <a:ext cx="719476" cy="710312"/>
            </a:xfrm>
            <a:prstGeom prst="ellipse">
              <a:avLst/>
            </a:prstGeom>
            <a:solidFill>
              <a:srgbClr val="791D7E"/>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b="1" dirty="0">
                  <a:solidFill>
                    <a:schemeClr val="bg1"/>
                  </a:solidFill>
                  <a:latin typeface="Overpass Mono" pitchFamily="49" charset="77"/>
                </a:rPr>
                <a:t>$</a:t>
              </a:r>
            </a:p>
          </p:txBody>
        </p:sp>
      </p:grpSp>
    </p:spTree>
    <p:extLst>
      <p:ext uri="{BB962C8B-B14F-4D97-AF65-F5344CB8AC3E}">
        <p14:creationId xmlns:p14="http://schemas.microsoft.com/office/powerpoint/2010/main" val="1697286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350" fill="hold"/>
                                        <p:tgtEl>
                                          <p:spTgt spid="6"/>
                                        </p:tgtEl>
                                        <p:attrNameLst>
                                          <p:attrName>ppt_w</p:attrName>
                                        </p:attrNameLst>
                                      </p:cBhvr>
                                      <p:tavLst>
                                        <p:tav tm="0">
                                          <p:val>
                                            <p:fltVal val="0"/>
                                          </p:val>
                                        </p:tav>
                                        <p:tav tm="100000">
                                          <p:val>
                                            <p:strVal val="#ppt_w"/>
                                          </p:val>
                                        </p:tav>
                                      </p:tavLst>
                                    </p:anim>
                                    <p:anim calcmode="lin" valueType="num">
                                      <p:cBhvr>
                                        <p:cTn id="13" dur="350" fill="hold"/>
                                        <p:tgtEl>
                                          <p:spTgt spid="6"/>
                                        </p:tgtEl>
                                        <p:attrNameLst>
                                          <p:attrName>ppt_h</p:attrName>
                                        </p:attrNameLst>
                                      </p:cBhvr>
                                      <p:tavLst>
                                        <p:tav tm="0">
                                          <p:val>
                                            <p:fltVal val="0"/>
                                          </p:val>
                                        </p:tav>
                                        <p:tav tm="100000">
                                          <p:val>
                                            <p:strVal val="#ppt_h"/>
                                          </p:val>
                                        </p:tav>
                                      </p:tavLst>
                                    </p:anim>
                                    <p:animEffect transition="in" filter="fade">
                                      <p:cBhvr>
                                        <p:cTn id="14" dur="35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350" fill="hold"/>
                                        <p:tgtEl>
                                          <p:spTgt spid="7"/>
                                        </p:tgtEl>
                                        <p:attrNameLst>
                                          <p:attrName>ppt_w</p:attrName>
                                        </p:attrNameLst>
                                      </p:cBhvr>
                                      <p:tavLst>
                                        <p:tav tm="0">
                                          <p:val>
                                            <p:fltVal val="0"/>
                                          </p:val>
                                        </p:tav>
                                        <p:tav tm="100000">
                                          <p:val>
                                            <p:strVal val="#ppt_w"/>
                                          </p:val>
                                        </p:tav>
                                      </p:tavLst>
                                    </p:anim>
                                    <p:anim calcmode="lin" valueType="num">
                                      <p:cBhvr>
                                        <p:cTn id="20" dur="350" fill="hold"/>
                                        <p:tgtEl>
                                          <p:spTgt spid="7"/>
                                        </p:tgtEl>
                                        <p:attrNameLst>
                                          <p:attrName>ppt_h</p:attrName>
                                        </p:attrNameLst>
                                      </p:cBhvr>
                                      <p:tavLst>
                                        <p:tav tm="0">
                                          <p:val>
                                            <p:fltVal val="0"/>
                                          </p:val>
                                        </p:tav>
                                        <p:tav tm="100000">
                                          <p:val>
                                            <p:strVal val="#ppt_h"/>
                                          </p:val>
                                        </p:tav>
                                      </p:tavLst>
                                    </p:anim>
                                    <p:animEffect transition="in" filter="fade">
                                      <p:cBhvr>
                                        <p:cTn id="21" dur="35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350" fill="hold"/>
                                        <p:tgtEl>
                                          <p:spTgt spid="8"/>
                                        </p:tgtEl>
                                        <p:attrNameLst>
                                          <p:attrName>ppt_w</p:attrName>
                                        </p:attrNameLst>
                                      </p:cBhvr>
                                      <p:tavLst>
                                        <p:tav tm="0">
                                          <p:val>
                                            <p:fltVal val="0"/>
                                          </p:val>
                                        </p:tav>
                                        <p:tav tm="100000">
                                          <p:val>
                                            <p:strVal val="#ppt_w"/>
                                          </p:val>
                                        </p:tav>
                                      </p:tavLst>
                                    </p:anim>
                                    <p:anim calcmode="lin" valueType="num">
                                      <p:cBhvr>
                                        <p:cTn id="27" dur="350" fill="hold"/>
                                        <p:tgtEl>
                                          <p:spTgt spid="8"/>
                                        </p:tgtEl>
                                        <p:attrNameLst>
                                          <p:attrName>ppt_h</p:attrName>
                                        </p:attrNameLst>
                                      </p:cBhvr>
                                      <p:tavLst>
                                        <p:tav tm="0">
                                          <p:val>
                                            <p:fltVal val="0"/>
                                          </p:val>
                                        </p:tav>
                                        <p:tav tm="100000">
                                          <p:val>
                                            <p:strVal val="#ppt_h"/>
                                          </p:val>
                                        </p:tav>
                                      </p:tavLst>
                                    </p:anim>
                                    <p:animEffect transition="in" filter="fade">
                                      <p:cBhvr>
                                        <p:cTn id="28" dur="3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 xmlns:a16="http://schemas.microsoft.com/office/drawing/2014/main" id="{C8C380B0-A476-8C4B-88D0-B2915577C6F1}"/>
              </a:ext>
            </a:extLst>
          </p:cNvPr>
          <p:cNvGrpSpPr/>
          <p:nvPr/>
        </p:nvGrpSpPr>
        <p:grpSpPr>
          <a:xfrm>
            <a:off x="692201" y="254122"/>
            <a:ext cx="7790442" cy="14876911"/>
            <a:chOff x="692201" y="254122"/>
            <a:chExt cx="7790442" cy="14876911"/>
          </a:xfrm>
        </p:grpSpPr>
        <p:sp>
          <p:nvSpPr>
            <p:cNvPr id="44" name="Rounded Rectangle 43">
              <a:extLst>
                <a:ext uri="{FF2B5EF4-FFF2-40B4-BE49-F238E27FC236}">
                  <a16:creationId xmlns="" xmlns:a16="http://schemas.microsoft.com/office/drawing/2014/main" id="{AD4321DF-42F2-874F-8BAD-4B3A7DFE1F36}"/>
                </a:ext>
              </a:extLst>
            </p:cNvPr>
            <p:cNvSpPr/>
            <p:nvPr/>
          </p:nvSpPr>
          <p:spPr>
            <a:xfrm>
              <a:off x="692201" y="254122"/>
              <a:ext cx="7790442" cy="14876911"/>
            </a:xfrm>
            <a:prstGeom prst="roundRect">
              <a:avLst>
                <a:gd name="adj" fmla="val 8237"/>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vv</a:t>
              </a:r>
              <a:endParaRPr lang="en-US" dirty="0"/>
            </a:p>
          </p:txBody>
        </p:sp>
        <p:sp>
          <p:nvSpPr>
            <p:cNvPr id="37" name="Rounded Rectangle 36">
              <a:extLst>
                <a:ext uri="{FF2B5EF4-FFF2-40B4-BE49-F238E27FC236}">
                  <a16:creationId xmlns="" xmlns:a16="http://schemas.microsoft.com/office/drawing/2014/main" id="{354B85BB-BF2B-7141-A47A-3BADCC04E9A0}"/>
                </a:ext>
              </a:extLst>
            </p:cNvPr>
            <p:cNvSpPr/>
            <p:nvPr/>
          </p:nvSpPr>
          <p:spPr>
            <a:xfrm>
              <a:off x="1193575" y="2750946"/>
              <a:ext cx="6787694" cy="11012556"/>
            </a:xfrm>
            <a:prstGeom prst="roundRect">
              <a:avLst>
                <a:gd name="adj" fmla="val 0"/>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vv</a:t>
              </a:r>
              <a:endParaRPr lang="en-US" dirty="0"/>
            </a:p>
          </p:txBody>
        </p:sp>
        <p:sp>
          <p:nvSpPr>
            <p:cNvPr id="3" name="Rounded Rectangle 2">
              <a:extLst>
                <a:ext uri="{FF2B5EF4-FFF2-40B4-BE49-F238E27FC236}">
                  <a16:creationId xmlns="" xmlns:a16="http://schemas.microsoft.com/office/drawing/2014/main" id="{7F4A08E4-E481-F04B-AA07-6D64FD133B25}"/>
                </a:ext>
              </a:extLst>
            </p:cNvPr>
            <p:cNvSpPr/>
            <p:nvPr/>
          </p:nvSpPr>
          <p:spPr>
            <a:xfrm>
              <a:off x="1193575" y="1598006"/>
              <a:ext cx="6787694" cy="1152939"/>
            </a:xfrm>
            <a:prstGeom prst="roundRect">
              <a:avLst>
                <a:gd name="adj" fmla="val 0"/>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vv</a:t>
              </a:r>
              <a:endParaRPr lang="en-US" dirty="0"/>
            </a:p>
          </p:txBody>
        </p:sp>
        <p:sp>
          <p:nvSpPr>
            <p:cNvPr id="38" name="Rounded Rectangle 37">
              <a:extLst>
                <a:ext uri="{FF2B5EF4-FFF2-40B4-BE49-F238E27FC236}">
                  <a16:creationId xmlns="" xmlns:a16="http://schemas.microsoft.com/office/drawing/2014/main" id="{817D1BCD-9469-B64A-AF33-3145871728A1}"/>
                </a:ext>
              </a:extLst>
            </p:cNvPr>
            <p:cNvSpPr/>
            <p:nvPr/>
          </p:nvSpPr>
          <p:spPr>
            <a:xfrm>
              <a:off x="4234949" y="14080499"/>
              <a:ext cx="704946" cy="704514"/>
            </a:xfrm>
            <a:prstGeom prst="roundRect">
              <a:avLst>
                <a:gd name="adj" fmla="val 50000"/>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vv</a:t>
              </a:r>
              <a:endParaRPr lang="en-US" dirty="0"/>
            </a:p>
          </p:txBody>
        </p:sp>
        <p:sp>
          <p:nvSpPr>
            <p:cNvPr id="6" name="Rounded Rectangle 5">
              <a:extLst>
                <a:ext uri="{FF2B5EF4-FFF2-40B4-BE49-F238E27FC236}">
                  <a16:creationId xmlns="" xmlns:a16="http://schemas.microsoft.com/office/drawing/2014/main" id="{9D2961F4-0C8C-CC46-A011-82B9EC9D9968}"/>
                </a:ext>
              </a:extLst>
            </p:cNvPr>
            <p:cNvSpPr/>
            <p:nvPr/>
          </p:nvSpPr>
          <p:spPr>
            <a:xfrm>
              <a:off x="3835829" y="900572"/>
              <a:ext cx="930876" cy="90616"/>
            </a:xfrm>
            <a:prstGeom prst="roundRect">
              <a:avLst>
                <a:gd name="adj" fmla="val 50000"/>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 xmlns:a16="http://schemas.microsoft.com/office/drawing/2014/main" id="{942FCB4D-54BC-024A-B6A2-5678999A73D0}"/>
                </a:ext>
              </a:extLst>
            </p:cNvPr>
            <p:cNvSpPr/>
            <p:nvPr/>
          </p:nvSpPr>
          <p:spPr>
            <a:xfrm>
              <a:off x="5022583" y="835277"/>
              <a:ext cx="243786" cy="241202"/>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ounded Rectangle 56">
              <a:extLst>
                <a:ext uri="{FF2B5EF4-FFF2-40B4-BE49-F238E27FC236}">
                  <a16:creationId xmlns="" xmlns:a16="http://schemas.microsoft.com/office/drawing/2014/main" id="{095B5752-5321-C441-B8E0-F61B17189F65}"/>
                </a:ext>
              </a:extLst>
            </p:cNvPr>
            <p:cNvSpPr/>
            <p:nvPr/>
          </p:nvSpPr>
          <p:spPr>
            <a:xfrm>
              <a:off x="2474991" y="1902585"/>
              <a:ext cx="4224862" cy="567744"/>
            </a:xfrm>
            <a:prstGeom prst="roundRect">
              <a:avLst>
                <a:gd name="adj" fmla="val 48526"/>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vv</a:t>
              </a:r>
              <a:endParaRPr lang="en-US" dirty="0"/>
            </a:p>
          </p:txBody>
        </p:sp>
        <p:sp>
          <p:nvSpPr>
            <p:cNvPr id="58" name="Title 1">
              <a:extLst>
                <a:ext uri="{FF2B5EF4-FFF2-40B4-BE49-F238E27FC236}">
                  <a16:creationId xmlns="" xmlns:a16="http://schemas.microsoft.com/office/drawing/2014/main" id="{DD3FC933-9B5E-7242-AAAC-BA1AFBB5CC96}"/>
                </a:ext>
              </a:extLst>
            </p:cNvPr>
            <p:cNvSpPr txBox="1">
              <a:spLocks/>
            </p:cNvSpPr>
            <p:nvPr/>
          </p:nvSpPr>
          <p:spPr>
            <a:xfrm>
              <a:off x="1481517" y="1938350"/>
              <a:ext cx="864557" cy="587919"/>
            </a:xfrm>
            <a:prstGeom prst="rect">
              <a:avLst/>
            </a:prstGeom>
          </p:spPr>
          <p:txBody>
            <a:bodyPr/>
            <a:lstStyle>
              <a:lvl1pPr algn="l" defTabSz="1219170" rtl="0" eaLnBrk="1" latinLnBrk="0" hangingPunct="1">
                <a:lnSpc>
                  <a:spcPts val="6800"/>
                </a:lnSpc>
                <a:spcBef>
                  <a:spcPct val="0"/>
                </a:spcBef>
                <a:buNone/>
                <a:defRPr sz="5500" b="0" i="0" kern="1200">
                  <a:solidFill>
                    <a:schemeClr val="tx1"/>
                  </a:solidFill>
                  <a:latin typeface="Overpass Mono" pitchFamily="49" charset="77"/>
                  <a:ea typeface="+mj-ea"/>
                  <a:cs typeface="+mj-cs"/>
                </a:defRPr>
              </a:lvl1pPr>
            </a:lstStyle>
            <a:p>
              <a:pPr>
                <a:lnSpc>
                  <a:spcPct val="100000"/>
                </a:lnSpc>
              </a:pPr>
              <a:r>
                <a:rPr lang="en-GB" sz="2250" b="1" dirty="0">
                  <a:solidFill>
                    <a:srgbClr val="019967"/>
                  </a:solidFill>
                  <a:ea typeface="Calibri"/>
                  <a:cs typeface="Calibri"/>
                  <a:sym typeface="Calibri"/>
                </a:rPr>
                <a:t>A</a:t>
              </a:r>
              <a:r>
                <a:rPr lang="en-GB" sz="500" b="1" dirty="0">
                  <a:solidFill>
                    <a:srgbClr val="019967"/>
                  </a:solidFill>
                  <a:ea typeface="Calibri"/>
                  <a:cs typeface="Calibri"/>
                  <a:sym typeface="Calibri"/>
                </a:rPr>
                <a:t> </a:t>
              </a:r>
              <a:r>
                <a:rPr lang="en-GB" sz="3600" b="1" dirty="0">
                  <a:solidFill>
                    <a:srgbClr val="019967"/>
                  </a:solidFill>
                  <a:ea typeface="Calibri"/>
                  <a:cs typeface="Calibri"/>
                  <a:sym typeface="Calibri"/>
                </a:rPr>
                <a:t>A</a:t>
              </a:r>
              <a:endParaRPr lang="en-US" sz="3600" b="1" dirty="0">
                <a:solidFill>
                  <a:srgbClr val="019967"/>
                </a:solidFill>
              </a:endParaRPr>
            </a:p>
          </p:txBody>
        </p:sp>
      </p:grpSp>
      <p:sp>
        <p:nvSpPr>
          <p:cNvPr id="29" name="Rectangle 28">
            <a:extLst>
              <a:ext uri="{FF2B5EF4-FFF2-40B4-BE49-F238E27FC236}">
                <a16:creationId xmlns="" xmlns:a16="http://schemas.microsoft.com/office/drawing/2014/main" id="{A628739F-B975-8A45-8ABF-6AB29A170A58}"/>
              </a:ext>
            </a:extLst>
          </p:cNvPr>
          <p:cNvSpPr/>
          <p:nvPr/>
        </p:nvSpPr>
        <p:spPr>
          <a:xfrm>
            <a:off x="1970254" y="4838004"/>
            <a:ext cx="5125683" cy="1107996"/>
          </a:xfrm>
          <a:prstGeom prst="rect">
            <a:avLst/>
          </a:prstGeom>
        </p:spPr>
        <p:txBody>
          <a:bodyPr wrap="square" lIns="0" tIns="0" rIns="0" bIns="0">
            <a:spAutoFit/>
          </a:bodyPr>
          <a:lstStyle/>
          <a:p>
            <a:r>
              <a:rPr lang="en-US" sz="2400" b="1" dirty="0">
                <a:latin typeface="Overpass Mono" pitchFamily="49" charset="77"/>
              </a:rPr>
              <a:t>Personal data </a:t>
            </a:r>
            <a:r>
              <a:rPr lang="en-US" sz="2400" dirty="0">
                <a:latin typeface="Overpass Mono" pitchFamily="49" charset="77"/>
              </a:rPr>
              <a:t>is any information that could be used to identify you.</a:t>
            </a:r>
          </a:p>
        </p:txBody>
      </p:sp>
      <p:sp>
        <p:nvSpPr>
          <p:cNvPr id="30" name="Rectangle 29">
            <a:extLst>
              <a:ext uri="{FF2B5EF4-FFF2-40B4-BE49-F238E27FC236}">
                <a16:creationId xmlns="" xmlns:a16="http://schemas.microsoft.com/office/drawing/2014/main" id="{39261D57-D83C-8447-B455-AA532237DF31}"/>
              </a:ext>
            </a:extLst>
          </p:cNvPr>
          <p:cNvSpPr/>
          <p:nvPr/>
        </p:nvSpPr>
        <p:spPr>
          <a:xfrm>
            <a:off x="1970253" y="3357763"/>
            <a:ext cx="5125683" cy="1107996"/>
          </a:xfrm>
          <a:prstGeom prst="rect">
            <a:avLst/>
          </a:prstGeom>
        </p:spPr>
        <p:txBody>
          <a:bodyPr wrap="square" lIns="0" tIns="0" rIns="0" bIns="0">
            <a:spAutoFit/>
          </a:bodyPr>
          <a:lstStyle/>
          <a:p>
            <a:pPr marL="480472" indent="-480472"/>
            <a:r>
              <a:rPr lang="en-US" sz="3600" b="1" dirty="0">
                <a:latin typeface="Overpass Mono" pitchFamily="49" charset="77"/>
              </a:rPr>
              <a:t>What is</a:t>
            </a:r>
          </a:p>
          <a:p>
            <a:pPr marL="480472" indent="-480472"/>
            <a:r>
              <a:rPr lang="en-US" sz="3600" b="1" dirty="0">
                <a:latin typeface="Overpass Mono" pitchFamily="49" charset="77"/>
              </a:rPr>
              <a:t>Personal Data?</a:t>
            </a:r>
          </a:p>
        </p:txBody>
      </p:sp>
      <p:sp>
        <p:nvSpPr>
          <p:cNvPr id="40" name="Rectangle 39">
            <a:extLst>
              <a:ext uri="{FF2B5EF4-FFF2-40B4-BE49-F238E27FC236}">
                <a16:creationId xmlns="" xmlns:a16="http://schemas.microsoft.com/office/drawing/2014/main" id="{8D79A7BD-99B1-E149-829D-0D2F9CFDFBAB}"/>
              </a:ext>
            </a:extLst>
          </p:cNvPr>
          <p:cNvSpPr/>
          <p:nvPr/>
        </p:nvSpPr>
        <p:spPr>
          <a:xfrm>
            <a:off x="1970254" y="6262477"/>
            <a:ext cx="5125683" cy="1846659"/>
          </a:xfrm>
          <a:prstGeom prst="rect">
            <a:avLst/>
          </a:prstGeom>
        </p:spPr>
        <p:txBody>
          <a:bodyPr wrap="square" lIns="0" tIns="0" rIns="0" bIns="0">
            <a:spAutoFit/>
          </a:bodyPr>
          <a:lstStyle/>
          <a:p>
            <a:r>
              <a:rPr lang="en-US" sz="2400" dirty="0">
                <a:latin typeface="Overpass Mono" pitchFamily="49" charset="77"/>
              </a:rPr>
              <a:t>This includes details about </a:t>
            </a:r>
            <a:r>
              <a:rPr lang="en-US" sz="2400" b="1" dirty="0">
                <a:latin typeface="Overpass Mono" pitchFamily="49" charset="77"/>
              </a:rPr>
              <a:t>yourself</a:t>
            </a:r>
            <a:r>
              <a:rPr lang="en-US" sz="2400" dirty="0">
                <a:latin typeface="Overpass Mono" pitchFamily="49" charset="77"/>
              </a:rPr>
              <a:t>, such as your name and age, or your </a:t>
            </a:r>
            <a:r>
              <a:rPr lang="en-US" sz="2400" b="1" dirty="0" err="1">
                <a:latin typeface="Overpass Mono" pitchFamily="49" charset="77"/>
              </a:rPr>
              <a:t>behaviour</a:t>
            </a:r>
            <a:r>
              <a:rPr lang="en-US" sz="2400" dirty="0">
                <a:latin typeface="Overpass Mono" pitchFamily="49" charset="77"/>
              </a:rPr>
              <a:t>, such as where you shop and what you buy. </a:t>
            </a:r>
          </a:p>
        </p:txBody>
      </p:sp>
      <p:grpSp>
        <p:nvGrpSpPr>
          <p:cNvPr id="14" name="Group 13">
            <a:extLst>
              <a:ext uri="{FF2B5EF4-FFF2-40B4-BE49-F238E27FC236}">
                <a16:creationId xmlns="" xmlns:a16="http://schemas.microsoft.com/office/drawing/2014/main" id="{019B17C4-1DA2-3944-8B50-34BCC82412E0}"/>
              </a:ext>
            </a:extLst>
          </p:cNvPr>
          <p:cNvGrpSpPr/>
          <p:nvPr/>
        </p:nvGrpSpPr>
        <p:grpSpPr>
          <a:xfrm>
            <a:off x="9474617" y="954157"/>
            <a:ext cx="5778004" cy="3329977"/>
            <a:chOff x="951506" y="2950690"/>
            <a:chExt cx="7015148" cy="3836255"/>
          </a:xfrm>
        </p:grpSpPr>
        <p:sp>
          <p:nvSpPr>
            <p:cNvPr id="15" name="Rectangle 14">
              <a:extLst>
                <a:ext uri="{FF2B5EF4-FFF2-40B4-BE49-F238E27FC236}">
                  <a16:creationId xmlns="" xmlns:a16="http://schemas.microsoft.com/office/drawing/2014/main" id="{65E7EEEF-F1C0-594D-AC6C-D1FF1138A612}"/>
                </a:ext>
              </a:extLst>
            </p:cNvPr>
            <p:cNvSpPr/>
            <p:nvPr/>
          </p:nvSpPr>
          <p:spPr>
            <a:xfrm>
              <a:off x="951506" y="2950692"/>
              <a:ext cx="7015148" cy="3836253"/>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 xmlns:a16="http://schemas.microsoft.com/office/drawing/2014/main" id="{025F76BA-C841-854A-9265-EF6FD3296348}"/>
                </a:ext>
              </a:extLst>
            </p:cNvPr>
            <p:cNvSpPr/>
            <p:nvPr/>
          </p:nvSpPr>
          <p:spPr>
            <a:xfrm>
              <a:off x="951506" y="2950690"/>
              <a:ext cx="7015148" cy="680457"/>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 xmlns:a16="http://schemas.microsoft.com/office/drawing/2014/main" id="{29DF08D9-D412-9E4C-B870-DDC5B37DDEC6}"/>
                </a:ext>
              </a:extLst>
            </p:cNvPr>
            <p:cNvSpPr/>
            <p:nvPr/>
          </p:nvSpPr>
          <p:spPr>
            <a:xfrm>
              <a:off x="7611282" y="3812525"/>
              <a:ext cx="244738" cy="912675"/>
            </a:xfrm>
            <a:prstGeom prst="roundRect">
              <a:avLst>
                <a:gd name="adj" fmla="val 50000"/>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8" name="Group 17">
              <a:extLst>
                <a:ext uri="{FF2B5EF4-FFF2-40B4-BE49-F238E27FC236}">
                  <a16:creationId xmlns="" xmlns:a16="http://schemas.microsoft.com/office/drawing/2014/main" id="{22507197-6363-3E4F-9541-02FB7B6907B7}"/>
                </a:ext>
              </a:extLst>
            </p:cNvPr>
            <p:cNvGrpSpPr/>
            <p:nvPr/>
          </p:nvGrpSpPr>
          <p:grpSpPr>
            <a:xfrm>
              <a:off x="1195318" y="3194409"/>
              <a:ext cx="758376" cy="204343"/>
              <a:chOff x="2886740" y="1651000"/>
              <a:chExt cx="651096" cy="175437"/>
            </a:xfrm>
          </p:grpSpPr>
          <p:sp>
            <p:nvSpPr>
              <p:cNvPr id="21" name="Oval 20">
                <a:extLst>
                  <a:ext uri="{FF2B5EF4-FFF2-40B4-BE49-F238E27FC236}">
                    <a16:creationId xmlns="" xmlns:a16="http://schemas.microsoft.com/office/drawing/2014/main" id="{79CE4CDC-A37F-074C-A9E2-96ABA668C825}"/>
                  </a:ext>
                </a:extLst>
              </p:cNvPr>
              <p:cNvSpPr/>
              <p:nvPr/>
            </p:nvSpPr>
            <p:spPr>
              <a:xfrm>
                <a:off x="2886740"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 xmlns:a16="http://schemas.microsoft.com/office/drawing/2014/main" id="{A832954B-4CFF-604A-8B0E-537A6CE9D8D5}"/>
                  </a:ext>
                </a:extLst>
              </p:cNvPr>
              <p:cNvSpPr/>
              <p:nvPr/>
            </p:nvSpPr>
            <p:spPr>
              <a:xfrm>
                <a:off x="3125973"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 xmlns:a16="http://schemas.microsoft.com/office/drawing/2014/main" id="{C375BFF0-12A1-D345-BA58-CE137BCFC36B}"/>
                  </a:ext>
                </a:extLst>
              </p:cNvPr>
              <p:cNvSpPr/>
              <p:nvPr/>
            </p:nvSpPr>
            <p:spPr>
              <a:xfrm>
                <a:off x="3362399"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Rounded Rectangle 18">
              <a:extLst>
                <a:ext uri="{FF2B5EF4-FFF2-40B4-BE49-F238E27FC236}">
                  <a16:creationId xmlns="" xmlns:a16="http://schemas.microsoft.com/office/drawing/2014/main" id="{250C8960-484A-EC4F-8B24-DF7DD3D81DED}"/>
                </a:ext>
              </a:extLst>
            </p:cNvPr>
            <p:cNvSpPr/>
            <p:nvPr/>
          </p:nvSpPr>
          <p:spPr>
            <a:xfrm>
              <a:off x="2334648" y="3113026"/>
              <a:ext cx="4879478" cy="355788"/>
            </a:xfrm>
            <a:prstGeom prst="roundRect">
              <a:avLst>
                <a:gd name="adj" fmla="val 47862"/>
              </a:avLst>
            </a:prstGeom>
            <a:no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itle 1">
              <a:extLst>
                <a:ext uri="{FF2B5EF4-FFF2-40B4-BE49-F238E27FC236}">
                  <a16:creationId xmlns="" xmlns:a16="http://schemas.microsoft.com/office/drawing/2014/main" id="{803DEEE6-FD56-E244-B26D-F081AC1339D3}"/>
                </a:ext>
              </a:extLst>
            </p:cNvPr>
            <p:cNvSpPr txBox="1">
              <a:spLocks/>
            </p:cNvSpPr>
            <p:nvPr/>
          </p:nvSpPr>
          <p:spPr>
            <a:xfrm>
              <a:off x="1473969" y="4094835"/>
              <a:ext cx="5395025" cy="1710121"/>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marL="342900" lvl="0" indent="-342900">
                <a:lnSpc>
                  <a:spcPct val="120000"/>
                </a:lnSpc>
                <a:spcBef>
                  <a:spcPts val="0"/>
                </a:spcBef>
                <a:buFont typeface="Calibri" pitchFamily="2" charset="2"/>
                <a:buChar char="§"/>
              </a:pPr>
              <a:r>
                <a:rPr lang="en-GB" sz="2400" dirty="0">
                  <a:solidFill>
                    <a:schemeClr val="dk1"/>
                  </a:solidFill>
                  <a:latin typeface="Overpass Mono" pitchFamily="49" charset="77"/>
                  <a:ea typeface="Calibri"/>
                  <a:cs typeface="Calibri"/>
                  <a:sym typeface="Calibri"/>
                </a:rPr>
                <a:t>How many forms of personal data can you think of?</a:t>
              </a:r>
            </a:p>
          </p:txBody>
        </p:sp>
      </p:grpSp>
      <p:grpSp>
        <p:nvGrpSpPr>
          <p:cNvPr id="45" name="Group 44">
            <a:extLst>
              <a:ext uri="{FF2B5EF4-FFF2-40B4-BE49-F238E27FC236}">
                <a16:creationId xmlns="" xmlns:a16="http://schemas.microsoft.com/office/drawing/2014/main" id="{0DD346E4-4049-924C-8013-AA6DDA866E8F}"/>
              </a:ext>
            </a:extLst>
          </p:cNvPr>
          <p:cNvGrpSpPr/>
          <p:nvPr/>
        </p:nvGrpSpPr>
        <p:grpSpPr>
          <a:xfrm>
            <a:off x="8870982" y="4112300"/>
            <a:ext cx="7004017" cy="4714200"/>
            <a:chOff x="951505" y="2950690"/>
            <a:chExt cx="8503666" cy="5430931"/>
          </a:xfrm>
        </p:grpSpPr>
        <p:sp>
          <p:nvSpPr>
            <p:cNvPr id="47" name="Rectangle 46">
              <a:extLst>
                <a:ext uri="{FF2B5EF4-FFF2-40B4-BE49-F238E27FC236}">
                  <a16:creationId xmlns="" xmlns:a16="http://schemas.microsoft.com/office/drawing/2014/main" id="{99F52D25-DA37-B048-8548-91DCC91E7EDE}"/>
                </a:ext>
              </a:extLst>
            </p:cNvPr>
            <p:cNvSpPr/>
            <p:nvPr/>
          </p:nvSpPr>
          <p:spPr>
            <a:xfrm>
              <a:off x="951505" y="2950692"/>
              <a:ext cx="8503666" cy="5430929"/>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Rectangle 47">
              <a:extLst>
                <a:ext uri="{FF2B5EF4-FFF2-40B4-BE49-F238E27FC236}">
                  <a16:creationId xmlns="" xmlns:a16="http://schemas.microsoft.com/office/drawing/2014/main" id="{BCB8076B-A1A2-4043-8DD5-AFFFC78DF832}"/>
                </a:ext>
              </a:extLst>
            </p:cNvPr>
            <p:cNvSpPr/>
            <p:nvPr/>
          </p:nvSpPr>
          <p:spPr>
            <a:xfrm>
              <a:off x="951506" y="2950690"/>
              <a:ext cx="8503665" cy="680457"/>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ounded Rectangle 48">
              <a:extLst>
                <a:ext uri="{FF2B5EF4-FFF2-40B4-BE49-F238E27FC236}">
                  <a16:creationId xmlns="" xmlns:a16="http://schemas.microsoft.com/office/drawing/2014/main" id="{9741D677-68AC-604E-BB0C-A6F05840102C}"/>
                </a:ext>
              </a:extLst>
            </p:cNvPr>
            <p:cNvSpPr/>
            <p:nvPr/>
          </p:nvSpPr>
          <p:spPr>
            <a:xfrm>
              <a:off x="9079267" y="3812525"/>
              <a:ext cx="244738" cy="912674"/>
            </a:xfrm>
            <a:prstGeom prst="roundRect">
              <a:avLst>
                <a:gd name="adj" fmla="val 50000"/>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0" name="Group 49">
              <a:extLst>
                <a:ext uri="{FF2B5EF4-FFF2-40B4-BE49-F238E27FC236}">
                  <a16:creationId xmlns="" xmlns:a16="http://schemas.microsoft.com/office/drawing/2014/main" id="{F4F95D8C-0F4A-BA4F-BCD9-491E780B6AF1}"/>
                </a:ext>
              </a:extLst>
            </p:cNvPr>
            <p:cNvGrpSpPr/>
            <p:nvPr/>
          </p:nvGrpSpPr>
          <p:grpSpPr>
            <a:xfrm>
              <a:off x="1195318" y="3194409"/>
              <a:ext cx="758376" cy="204343"/>
              <a:chOff x="2886740" y="1651000"/>
              <a:chExt cx="651096" cy="175437"/>
            </a:xfrm>
          </p:grpSpPr>
          <p:sp>
            <p:nvSpPr>
              <p:cNvPr id="53" name="Oval 52">
                <a:extLst>
                  <a:ext uri="{FF2B5EF4-FFF2-40B4-BE49-F238E27FC236}">
                    <a16:creationId xmlns="" xmlns:a16="http://schemas.microsoft.com/office/drawing/2014/main" id="{DD9FACBF-EF96-B140-8BEF-86DF714EFE37}"/>
                  </a:ext>
                </a:extLst>
              </p:cNvPr>
              <p:cNvSpPr/>
              <p:nvPr/>
            </p:nvSpPr>
            <p:spPr>
              <a:xfrm>
                <a:off x="2886740"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a:extLst>
                  <a:ext uri="{FF2B5EF4-FFF2-40B4-BE49-F238E27FC236}">
                    <a16:creationId xmlns="" xmlns:a16="http://schemas.microsoft.com/office/drawing/2014/main" id="{42777659-9DC8-044F-ACCB-F719B9F4A128}"/>
                  </a:ext>
                </a:extLst>
              </p:cNvPr>
              <p:cNvSpPr/>
              <p:nvPr/>
            </p:nvSpPr>
            <p:spPr>
              <a:xfrm>
                <a:off x="3125973"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54">
                <a:extLst>
                  <a:ext uri="{FF2B5EF4-FFF2-40B4-BE49-F238E27FC236}">
                    <a16:creationId xmlns="" xmlns:a16="http://schemas.microsoft.com/office/drawing/2014/main" id="{F4332FD7-FF23-564B-8793-D9072C7665D6}"/>
                  </a:ext>
                </a:extLst>
              </p:cNvPr>
              <p:cNvSpPr/>
              <p:nvPr/>
            </p:nvSpPr>
            <p:spPr>
              <a:xfrm>
                <a:off x="3362399"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1" name="Rounded Rectangle 50">
              <a:extLst>
                <a:ext uri="{FF2B5EF4-FFF2-40B4-BE49-F238E27FC236}">
                  <a16:creationId xmlns="" xmlns:a16="http://schemas.microsoft.com/office/drawing/2014/main" id="{79DCFC0C-C8B3-904C-B5EF-3C3C5DF8FB20}"/>
                </a:ext>
              </a:extLst>
            </p:cNvPr>
            <p:cNvSpPr/>
            <p:nvPr/>
          </p:nvSpPr>
          <p:spPr>
            <a:xfrm>
              <a:off x="2334648" y="3113026"/>
              <a:ext cx="4879478" cy="355788"/>
            </a:xfrm>
            <a:prstGeom prst="roundRect">
              <a:avLst>
                <a:gd name="adj" fmla="val 47862"/>
              </a:avLst>
            </a:prstGeom>
            <a:no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70" name="Group 69">
            <a:extLst>
              <a:ext uri="{FF2B5EF4-FFF2-40B4-BE49-F238E27FC236}">
                <a16:creationId xmlns="" xmlns:a16="http://schemas.microsoft.com/office/drawing/2014/main" id="{1BD10508-0915-C94A-87D7-764B6255515C}"/>
              </a:ext>
            </a:extLst>
          </p:cNvPr>
          <p:cNvGrpSpPr/>
          <p:nvPr/>
        </p:nvGrpSpPr>
        <p:grpSpPr>
          <a:xfrm>
            <a:off x="9497039" y="6717993"/>
            <a:ext cx="1606054" cy="1832141"/>
            <a:chOff x="9497039" y="6717993"/>
            <a:chExt cx="1606054" cy="1832141"/>
          </a:xfrm>
        </p:grpSpPr>
        <p:sp>
          <p:nvSpPr>
            <p:cNvPr id="60" name="TextBox 59">
              <a:extLst>
                <a:ext uri="{FF2B5EF4-FFF2-40B4-BE49-F238E27FC236}">
                  <a16:creationId xmlns="" xmlns:a16="http://schemas.microsoft.com/office/drawing/2014/main" id="{99671B31-454C-BC4F-BCED-7A00D967260D}"/>
                </a:ext>
              </a:extLst>
            </p:cNvPr>
            <p:cNvSpPr txBox="1"/>
            <p:nvPr/>
          </p:nvSpPr>
          <p:spPr>
            <a:xfrm>
              <a:off x="9497039" y="7842248"/>
              <a:ext cx="1606054" cy="707886"/>
            </a:xfrm>
            <a:prstGeom prst="rect">
              <a:avLst/>
            </a:prstGeom>
            <a:noFill/>
          </p:spPr>
          <p:txBody>
            <a:bodyPr wrap="square" rtlCol="0">
              <a:spAutoFit/>
            </a:bodyPr>
            <a:lstStyle/>
            <a:p>
              <a:pPr algn="ctr"/>
              <a:r>
                <a:rPr lang="en-US" sz="2000" spc="-150" dirty="0">
                  <a:latin typeface="Overpass Mono" pitchFamily="49" charset="77"/>
                </a:rPr>
                <a:t>Religious beliefs</a:t>
              </a:r>
            </a:p>
          </p:txBody>
        </p:sp>
        <p:pic>
          <p:nvPicPr>
            <p:cNvPr id="34" name="Graphic 33">
              <a:extLst>
                <a:ext uri="{FF2B5EF4-FFF2-40B4-BE49-F238E27FC236}">
                  <a16:creationId xmlns="" xmlns:a16="http://schemas.microsoft.com/office/drawing/2014/main" id="{3B0DA506-77CE-9F4D-87ED-6AD80ED292CE}"/>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9709387" y="6717993"/>
              <a:ext cx="1155700" cy="1104900"/>
            </a:xfrm>
            <a:prstGeom prst="rect">
              <a:avLst/>
            </a:prstGeom>
          </p:spPr>
        </p:pic>
      </p:grpSp>
      <p:grpSp>
        <p:nvGrpSpPr>
          <p:cNvPr id="71" name="Group 70">
            <a:extLst>
              <a:ext uri="{FF2B5EF4-FFF2-40B4-BE49-F238E27FC236}">
                <a16:creationId xmlns="" xmlns:a16="http://schemas.microsoft.com/office/drawing/2014/main" id="{43B23406-8F12-4A47-8A0C-593B880B1DAF}"/>
              </a:ext>
            </a:extLst>
          </p:cNvPr>
          <p:cNvGrpSpPr/>
          <p:nvPr/>
        </p:nvGrpSpPr>
        <p:grpSpPr>
          <a:xfrm>
            <a:off x="11541739" y="6756197"/>
            <a:ext cx="1606054" cy="1793937"/>
            <a:chOff x="11541739" y="6756197"/>
            <a:chExt cx="1606054" cy="1793937"/>
          </a:xfrm>
        </p:grpSpPr>
        <p:sp>
          <p:nvSpPr>
            <p:cNvPr id="61" name="TextBox 60">
              <a:extLst>
                <a:ext uri="{FF2B5EF4-FFF2-40B4-BE49-F238E27FC236}">
                  <a16:creationId xmlns="" xmlns:a16="http://schemas.microsoft.com/office/drawing/2014/main" id="{AB7F1DDA-1B35-D149-8A67-17C5865517A8}"/>
                </a:ext>
              </a:extLst>
            </p:cNvPr>
            <p:cNvSpPr txBox="1"/>
            <p:nvPr/>
          </p:nvSpPr>
          <p:spPr>
            <a:xfrm>
              <a:off x="11541739" y="7842248"/>
              <a:ext cx="1606054" cy="707886"/>
            </a:xfrm>
            <a:prstGeom prst="rect">
              <a:avLst/>
            </a:prstGeom>
            <a:noFill/>
          </p:spPr>
          <p:txBody>
            <a:bodyPr wrap="square" rtlCol="0">
              <a:spAutoFit/>
            </a:bodyPr>
            <a:lstStyle/>
            <a:p>
              <a:pPr algn="ctr"/>
              <a:r>
                <a:rPr lang="en-US" sz="2000" spc="-150" dirty="0">
                  <a:latin typeface="Overpass Mono" pitchFamily="49" charset="77"/>
                </a:rPr>
                <a:t>Race/ ethnicity</a:t>
              </a:r>
            </a:p>
          </p:txBody>
        </p:sp>
        <p:pic>
          <p:nvPicPr>
            <p:cNvPr id="42" name="Graphic 41">
              <a:extLst>
                <a:ext uri="{FF2B5EF4-FFF2-40B4-BE49-F238E27FC236}">
                  <a16:creationId xmlns="" xmlns:a16="http://schemas.microsoft.com/office/drawing/2014/main" id="{B19EC52A-B2DB-AD40-98FD-9AEC3AD193B7}"/>
                </a:ext>
              </a:extLst>
            </p:cNvPr>
            <p:cNvPicPr>
              <a:picLocks noChangeAspect="1"/>
            </p:cNvPicPr>
            <p:nvPr/>
          </p:nvPicPr>
          <p:blipFill>
            <a:blip r:embed="rId5">
              <a:extLst>
                <a:ext uri="{96DAC541-7B7A-43D3-8B79-37D633B846F1}">
                  <asvg:svgBlip xmlns="" xmlns:asvg="http://schemas.microsoft.com/office/drawing/2016/SVG/main" r:embed="rId6"/>
                </a:ext>
              </a:extLst>
            </a:blip>
            <a:stretch>
              <a:fillRect/>
            </a:stretch>
          </p:blipFill>
          <p:spPr>
            <a:xfrm>
              <a:off x="11773476" y="6756197"/>
              <a:ext cx="1155700" cy="1104900"/>
            </a:xfrm>
            <a:prstGeom prst="rect">
              <a:avLst/>
            </a:prstGeom>
          </p:spPr>
        </p:pic>
      </p:grpSp>
      <p:grpSp>
        <p:nvGrpSpPr>
          <p:cNvPr id="72" name="Group 71">
            <a:extLst>
              <a:ext uri="{FF2B5EF4-FFF2-40B4-BE49-F238E27FC236}">
                <a16:creationId xmlns="" xmlns:a16="http://schemas.microsoft.com/office/drawing/2014/main" id="{748D4B69-81E7-3F47-9CD3-37EB8F70DE20}"/>
              </a:ext>
            </a:extLst>
          </p:cNvPr>
          <p:cNvGrpSpPr/>
          <p:nvPr/>
        </p:nvGrpSpPr>
        <p:grpSpPr>
          <a:xfrm>
            <a:off x="13421339" y="6756197"/>
            <a:ext cx="1606054" cy="1486161"/>
            <a:chOff x="13421339" y="6756197"/>
            <a:chExt cx="1606054" cy="1486161"/>
          </a:xfrm>
        </p:grpSpPr>
        <p:sp>
          <p:nvSpPr>
            <p:cNvPr id="62" name="TextBox 61">
              <a:extLst>
                <a:ext uri="{FF2B5EF4-FFF2-40B4-BE49-F238E27FC236}">
                  <a16:creationId xmlns="" xmlns:a16="http://schemas.microsoft.com/office/drawing/2014/main" id="{F1444C4D-4915-0041-ADC0-6A5AF8E8BB5B}"/>
                </a:ext>
              </a:extLst>
            </p:cNvPr>
            <p:cNvSpPr txBox="1"/>
            <p:nvPr/>
          </p:nvSpPr>
          <p:spPr>
            <a:xfrm>
              <a:off x="13421339" y="7842248"/>
              <a:ext cx="1606054" cy="400110"/>
            </a:xfrm>
            <a:prstGeom prst="rect">
              <a:avLst/>
            </a:prstGeom>
            <a:noFill/>
          </p:spPr>
          <p:txBody>
            <a:bodyPr wrap="square" rtlCol="0">
              <a:spAutoFit/>
            </a:bodyPr>
            <a:lstStyle/>
            <a:p>
              <a:pPr algn="ctr"/>
              <a:r>
                <a:rPr lang="en-US" sz="2000" spc="-150" dirty="0">
                  <a:latin typeface="Overpass Mono" pitchFamily="49" charset="77"/>
                </a:rPr>
                <a:t>Health</a:t>
              </a:r>
            </a:p>
          </p:txBody>
        </p:sp>
        <p:pic>
          <p:nvPicPr>
            <p:cNvPr id="63" name="Graphic 62">
              <a:extLst>
                <a:ext uri="{FF2B5EF4-FFF2-40B4-BE49-F238E27FC236}">
                  <a16:creationId xmlns="" xmlns:a16="http://schemas.microsoft.com/office/drawing/2014/main" id="{F2D133E8-2205-754D-ADF1-10C6C7619F3E}"/>
                </a:ext>
              </a:extLst>
            </p:cNvPr>
            <p:cNvPicPr>
              <a:picLocks noChangeAspect="1"/>
            </p:cNvPicPr>
            <p:nvPr/>
          </p:nvPicPr>
          <p:blipFill>
            <a:blip r:embed="rId7">
              <a:extLst>
                <a:ext uri="{96DAC541-7B7A-43D3-8B79-37D633B846F1}">
                  <asvg:svgBlip xmlns="" xmlns:asvg="http://schemas.microsoft.com/office/drawing/2016/SVG/main" r:embed="rId8"/>
                </a:ext>
              </a:extLst>
            </a:blip>
            <a:srcRect/>
            <a:stretch/>
          </p:blipFill>
          <p:spPr>
            <a:xfrm>
              <a:off x="13627676" y="6756197"/>
              <a:ext cx="1155700" cy="1104900"/>
            </a:xfrm>
            <a:prstGeom prst="rect">
              <a:avLst/>
            </a:prstGeom>
          </p:spPr>
        </p:pic>
      </p:grpSp>
      <p:grpSp>
        <p:nvGrpSpPr>
          <p:cNvPr id="67" name="Group 66">
            <a:extLst>
              <a:ext uri="{FF2B5EF4-FFF2-40B4-BE49-F238E27FC236}">
                <a16:creationId xmlns="" xmlns:a16="http://schemas.microsoft.com/office/drawing/2014/main" id="{A5E6BDF9-D146-1D45-BB7A-0BFDFBFA7539}"/>
              </a:ext>
            </a:extLst>
          </p:cNvPr>
          <p:cNvGrpSpPr/>
          <p:nvPr/>
        </p:nvGrpSpPr>
        <p:grpSpPr>
          <a:xfrm>
            <a:off x="9497039" y="5061969"/>
            <a:ext cx="1606054" cy="1444034"/>
            <a:chOff x="9497039" y="5061969"/>
            <a:chExt cx="1606054" cy="1444034"/>
          </a:xfrm>
        </p:grpSpPr>
        <p:sp>
          <p:nvSpPr>
            <p:cNvPr id="46" name="TextBox 45">
              <a:extLst>
                <a:ext uri="{FF2B5EF4-FFF2-40B4-BE49-F238E27FC236}">
                  <a16:creationId xmlns="" xmlns:a16="http://schemas.microsoft.com/office/drawing/2014/main" id="{16C7C75B-4016-BF44-8AE4-8FA184A052F0}"/>
                </a:ext>
              </a:extLst>
            </p:cNvPr>
            <p:cNvSpPr txBox="1"/>
            <p:nvPr/>
          </p:nvSpPr>
          <p:spPr>
            <a:xfrm>
              <a:off x="9497039" y="6105893"/>
              <a:ext cx="1606054" cy="400110"/>
            </a:xfrm>
            <a:prstGeom prst="rect">
              <a:avLst/>
            </a:prstGeom>
            <a:noFill/>
          </p:spPr>
          <p:txBody>
            <a:bodyPr wrap="square" rtlCol="0">
              <a:spAutoFit/>
            </a:bodyPr>
            <a:lstStyle/>
            <a:p>
              <a:pPr algn="ctr"/>
              <a:r>
                <a:rPr lang="en-US" sz="2000" spc="-150" dirty="0">
                  <a:latin typeface="Overpass Mono" pitchFamily="49" charset="77"/>
                </a:rPr>
                <a:t>Address</a:t>
              </a:r>
            </a:p>
          </p:txBody>
        </p:sp>
        <p:pic>
          <p:nvPicPr>
            <p:cNvPr id="64" name="Graphic 63">
              <a:extLst>
                <a:ext uri="{FF2B5EF4-FFF2-40B4-BE49-F238E27FC236}">
                  <a16:creationId xmlns="" xmlns:a16="http://schemas.microsoft.com/office/drawing/2014/main" id="{603F7F75-4E64-BB4D-8A14-841D4EF707B9}"/>
                </a:ext>
              </a:extLst>
            </p:cNvPr>
            <p:cNvPicPr>
              <a:picLocks noChangeAspect="1"/>
            </p:cNvPicPr>
            <p:nvPr/>
          </p:nvPicPr>
          <p:blipFill>
            <a:blip r:embed="rId9">
              <a:extLst>
                <a:ext uri="{96DAC541-7B7A-43D3-8B79-37D633B846F1}">
                  <asvg:svgBlip xmlns="" xmlns:asvg="http://schemas.microsoft.com/office/drawing/2016/SVG/main" r:embed="rId10"/>
                </a:ext>
              </a:extLst>
            </a:blip>
            <a:srcRect/>
            <a:stretch/>
          </p:blipFill>
          <p:spPr>
            <a:xfrm>
              <a:off x="9709387" y="5061969"/>
              <a:ext cx="1155700" cy="1104900"/>
            </a:xfrm>
            <a:prstGeom prst="rect">
              <a:avLst/>
            </a:prstGeom>
          </p:spPr>
        </p:pic>
      </p:grpSp>
      <p:grpSp>
        <p:nvGrpSpPr>
          <p:cNvPr id="68" name="Group 67">
            <a:extLst>
              <a:ext uri="{FF2B5EF4-FFF2-40B4-BE49-F238E27FC236}">
                <a16:creationId xmlns="" xmlns:a16="http://schemas.microsoft.com/office/drawing/2014/main" id="{20C82F60-7314-F64B-8B2F-EDE5CC4DEBD9}"/>
              </a:ext>
            </a:extLst>
          </p:cNvPr>
          <p:cNvGrpSpPr/>
          <p:nvPr/>
        </p:nvGrpSpPr>
        <p:grpSpPr>
          <a:xfrm>
            <a:off x="11541739" y="5100173"/>
            <a:ext cx="1606054" cy="1405830"/>
            <a:chOff x="11541739" y="5100173"/>
            <a:chExt cx="1606054" cy="1405830"/>
          </a:xfrm>
        </p:grpSpPr>
        <p:sp>
          <p:nvSpPr>
            <p:cNvPr id="56" name="TextBox 55">
              <a:extLst>
                <a:ext uri="{FF2B5EF4-FFF2-40B4-BE49-F238E27FC236}">
                  <a16:creationId xmlns="" xmlns:a16="http://schemas.microsoft.com/office/drawing/2014/main" id="{AC7A6865-C56A-CA4D-9715-23427FE1E835}"/>
                </a:ext>
              </a:extLst>
            </p:cNvPr>
            <p:cNvSpPr txBox="1"/>
            <p:nvPr/>
          </p:nvSpPr>
          <p:spPr>
            <a:xfrm>
              <a:off x="11541739" y="6105893"/>
              <a:ext cx="1606054" cy="400110"/>
            </a:xfrm>
            <a:prstGeom prst="rect">
              <a:avLst/>
            </a:prstGeom>
            <a:noFill/>
          </p:spPr>
          <p:txBody>
            <a:bodyPr wrap="square" rtlCol="0">
              <a:spAutoFit/>
            </a:bodyPr>
            <a:lstStyle/>
            <a:p>
              <a:pPr algn="ctr"/>
              <a:r>
                <a:rPr lang="en-US" sz="2000" spc="-150" dirty="0">
                  <a:latin typeface="Overpass Mono" pitchFamily="49" charset="77"/>
                </a:rPr>
                <a:t>Shopping</a:t>
              </a:r>
            </a:p>
          </p:txBody>
        </p:sp>
        <p:pic>
          <p:nvPicPr>
            <p:cNvPr id="65" name="Graphic 64">
              <a:extLst>
                <a:ext uri="{FF2B5EF4-FFF2-40B4-BE49-F238E27FC236}">
                  <a16:creationId xmlns="" xmlns:a16="http://schemas.microsoft.com/office/drawing/2014/main" id="{9E5255DA-2286-2D40-86AE-BE72868ACD0B}"/>
                </a:ext>
              </a:extLst>
            </p:cNvPr>
            <p:cNvPicPr>
              <a:picLocks noChangeAspect="1"/>
            </p:cNvPicPr>
            <p:nvPr/>
          </p:nvPicPr>
          <p:blipFill>
            <a:blip r:embed="rId11">
              <a:extLst>
                <a:ext uri="{96DAC541-7B7A-43D3-8B79-37D633B846F1}">
                  <asvg:svgBlip xmlns="" xmlns:asvg="http://schemas.microsoft.com/office/drawing/2016/SVG/main" r:embed="rId12"/>
                </a:ext>
              </a:extLst>
            </a:blip>
            <a:srcRect/>
            <a:stretch/>
          </p:blipFill>
          <p:spPr>
            <a:xfrm>
              <a:off x="11773476" y="5100173"/>
              <a:ext cx="1155700" cy="1104900"/>
            </a:xfrm>
            <a:prstGeom prst="rect">
              <a:avLst/>
            </a:prstGeom>
          </p:spPr>
        </p:pic>
      </p:grpSp>
      <p:grpSp>
        <p:nvGrpSpPr>
          <p:cNvPr id="69" name="Group 68">
            <a:extLst>
              <a:ext uri="{FF2B5EF4-FFF2-40B4-BE49-F238E27FC236}">
                <a16:creationId xmlns="" xmlns:a16="http://schemas.microsoft.com/office/drawing/2014/main" id="{8B2DD378-12F2-6E4B-B941-A91EA4FAE7A3}"/>
              </a:ext>
            </a:extLst>
          </p:cNvPr>
          <p:cNvGrpSpPr/>
          <p:nvPr/>
        </p:nvGrpSpPr>
        <p:grpSpPr>
          <a:xfrm>
            <a:off x="13421339" y="5100173"/>
            <a:ext cx="1606054" cy="1405830"/>
            <a:chOff x="13421339" y="5100173"/>
            <a:chExt cx="1606054" cy="1405830"/>
          </a:xfrm>
        </p:grpSpPr>
        <p:sp>
          <p:nvSpPr>
            <p:cNvPr id="59" name="TextBox 58">
              <a:extLst>
                <a:ext uri="{FF2B5EF4-FFF2-40B4-BE49-F238E27FC236}">
                  <a16:creationId xmlns="" xmlns:a16="http://schemas.microsoft.com/office/drawing/2014/main" id="{6AB9ACF2-C34D-5A4A-8541-05CB5E75B857}"/>
                </a:ext>
              </a:extLst>
            </p:cNvPr>
            <p:cNvSpPr txBox="1"/>
            <p:nvPr/>
          </p:nvSpPr>
          <p:spPr>
            <a:xfrm>
              <a:off x="13421339" y="6105893"/>
              <a:ext cx="1606054" cy="400110"/>
            </a:xfrm>
            <a:prstGeom prst="rect">
              <a:avLst/>
            </a:prstGeom>
            <a:noFill/>
          </p:spPr>
          <p:txBody>
            <a:bodyPr wrap="square" rtlCol="0">
              <a:spAutoFit/>
            </a:bodyPr>
            <a:lstStyle/>
            <a:p>
              <a:pPr algn="ctr"/>
              <a:r>
                <a:rPr lang="en-US" sz="2000" spc="-150" dirty="0">
                  <a:latin typeface="Overpass Mono" pitchFamily="49" charset="77"/>
                </a:rPr>
                <a:t>Hobbies</a:t>
              </a:r>
            </a:p>
          </p:txBody>
        </p:sp>
        <p:pic>
          <p:nvPicPr>
            <p:cNvPr id="66" name="Graphic 65">
              <a:extLst>
                <a:ext uri="{FF2B5EF4-FFF2-40B4-BE49-F238E27FC236}">
                  <a16:creationId xmlns="" xmlns:a16="http://schemas.microsoft.com/office/drawing/2014/main" id="{34464D05-4BC7-C64B-B87E-FDCF0272E74E}"/>
                </a:ext>
              </a:extLst>
            </p:cNvPr>
            <p:cNvPicPr>
              <a:picLocks noChangeAspect="1"/>
            </p:cNvPicPr>
            <p:nvPr/>
          </p:nvPicPr>
          <p:blipFill>
            <a:blip r:embed="rId13">
              <a:extLst>
                <a:ext uri="{96DAC541-7B7A-43D3-8B79-37D633B846F1}">
                  <asvg:svgBlip xmlns="" xmlns:asvg="http://schemas.microsoft.com/office/drawing/2016/SVG/main" r:embed="rId14"/>
                </a:ext>
              </a:extLst>
            </a:blip>
            <a:srcRect/>
            <a:stretch/>
          </p:blipFill>
          <p:spPr>
            <a:xfrm>
              <a:off x="13627676" y="5100173"/>
              <a:ext cx="1155700" cy="1104900"/>
            </a:xfrm>
            <a:prstGeom prst="rect">
              <a:avLst/>
            </a:prstGeom>
          </p:spPr>
        </p:pic>
      </p:grpSp>
    </p:spTree>
    <p:extLst>
      <p:ext uri="{BB962C8B-B14F-4D97-AF65-F5344CB8AC3E}">
        <p14:creationId xmlns:p14="http://schemas.microsoft.com/office/powerpoint/2010/main" val="79374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wipe(left)">
                                      <p:cBhvr>
                                        <p:cTn id="12" dur="500"/>
                                        <p:tgtEl>
                                          <p:spTgt spid="40"/>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45"/>
                                        </p:tgtEl>
                                        <p:attrNameLst>
                                          <p:attrName>style.visibility</p:attrName>
                                        </p:attrNameLst>
                                      </p:cBhvr>
                                      <p:to>
                                        <p:strVal val="visible"/>
                                      </p:to>
                                    </p:set>
                                    <p:anim calcmode="lin" valueType="num">
                                      <p:cBhvr>
                                        <p:cTn id="24" dur="500" fill="hold"/>
                                        <p:tgtEl>
                                          <p:spTgt spid="45"/>
                                        </p:tgtEl>
                                        <p:attrNameLst>
                                          <p:attrName>ppt_w</p:attrName>
                                        </p:attrNameLst>
                                      </p:cBhvr>
                                      <p:tavLst>
                                        <p:tav tm="0">
                                          <p:val>
                                            <p:fltVal val="0"/>
                                          </p:val>
                                        </p:tav>
                                        <p:tav tm="100000">
                                          <p:val>
                                            <p:strVal val="#ppt_w"/>
                                          </p:val>
                                        </p:tav>
                                      </p:tavLst>
                                    </p:anim>
                                    <p:anim calcmode="lin" valueType="num">
                                      <p:cBhvr>
                                        <p:cTn id="25" dur="500" fill="hold"/>
                                        <p:tgtEl>
                                          <p:spTgt spid="45"/>
                                        </p:tgtEl>
                                        <p:attrNameLst>
                                          <p:attrName>ppt_h</p:attrName>
                                        </p:attrNameLst>
                                      </p:cBhvr>
                                      <p:tavLst>
                                        <p:tav tm="0">
                                          <p:val>
                                            <p:fltVal val="0"/>
                                          </p:val>
                                        </p:tav>
                                        <p:tav tm="100000">
                                          <p:val>
                                            <p:strVal val="#ppt_h"/>
                                          </p:val>
                                        </p:tav>
                                      </p:tavLst>
                                    </p:anim>
                                    <p:animEffect transition="in" filter="fade">
                                      <p:cBhvr>
                                        <p:cTn id="26" dur="500"/>
                                        <p:tgtEl>
                                          <p:spTgt spid="45"/>
                                        </p:tgtEl>
                                      </p:cBhvr>
                                    </p:animEffect>
                                  </p:childTnLst>
                                </p:cTn>
                              </p:par>
                            </p:childTnLst>
                          </p:cTn>
                        </p:par>
                        <p:par>
                          <p:cTn id="27" fill="hold">
                            <p:stCondLst>
                              <p:cond delay="500"/>
                            </p:stCondLst>
                            <p:childTnLst>
                              <p:par>
                                <p:cTn id="28" presetID="10" presetClass="entr" presetSubtype="0" fill="hold" nodeType="afterEffect">
                                  <p:stCondLst>
                                    <p:cond delay="0"/>
                                  </p:stCondLst>
                                  <p:childTnLst>
                                    <p:set>
                                      <p:cBhvr>
                                        <p:cTn id="29" dur="1" fill="hold">
                                          <p:stCondLst>
                                            <p:cond delay="0"/>
                                          </p:stCondLst>
                                        </p:cTn>
                                        <p:tgtEl>
                                          <p:spTgt spid="67"/>
                                        </p:tgtEl>
                                        <p:attrNameLst>
                                          <p:attrName>style.visibility</p:attrName>
                                        </p:attrNameLst>
                                      </p:cBhvr>
                                      <p:to>
                                        <p:strVal val="visible"/>
                                      </p:to>
                                    </p:set>
                                    <p:animEffect transition="in" filter="fade">
                                      <p:cBhvr>
                                        <p:cTn id="30" dur="400"/>
                                        <p:tgtEl>
                                          <p:spTgt spid="67"/>
                                        </p:tgtEl>
                                      </p:cBhvr>
                                    </p:animEffect>
                                  </p:childTnLst>
                                </p:cTn>
                              </p:par>
                              <p:par>
                                <p:cTn id="31" presetID="10" presetClass="entr" presetSubtype="0" fill="hold" nodeType="withEffect">
                                  <p:stCondLst>
                                    <p:cond delay="200"/>
                                  </p:stCondLst>
                                  <p:childTnLst>
                                    <p:set>
                                      <p:cBhvr>
                                        <p:cTn id="32" dur="1" fill="hold">
                                          <p:stCondLst>
                                            <p:cond delay="0"/>
                                          </p:stCondLst>
                                        </p:cTn>
                                        <p:tgtEl>
                                          <p:spTgt spid="68"/>
                                        </p:tgtEl>
                                        <p:attrNameLst>
                                          <p:attrName>style.visibility</p:attrName>
                                        </p:attrNameLst>
                                      </p:cBhvr>
                                      <p:to>
                                        <p:strVal val="visible"/>
                                      </p:to>
                                    </p:set>
                                    <p:animEffect transition="in" filter="fade">
                                      <p:cBhvr>
                                        <p:cTn id="33" dur="400"/>
                                        <p:tgtEl>
                                          <p:spTgt spid="68"/>
                                        </p:tgtEl>
                                      </p:cBhvr>
                                    </p:animEffect>
                                  </p:childTnLst>
                                </p:cTn>
                              </p:par>
                              <p:par>
                                <p:cTn id="34" presetID="10" presetClass="entr" presetSubtype="0" fill="hold" nodeType="withEffect">
                                  <p:stCondLst>
                                    <p:cond delay="400"/>
                                  </p:stCondLst>
                                  <p:childTnLst>
                                    <p:set>
                                      <p:cBhvr>
                                        <p:cTn id="35" dur="1" fill="hold">
                                          <p:stCondLst>
                                            <p:cond delay="0"/>
                                          </p:stCondLst>
                                        </p:cTn>
                                        <p:tgtEl>
                                          <p:spTgt spid="69"/>
                                        </p:tgtEl>
                                        <p:attrNameLst>
                                          <p:attrName>style.visibility</p:attrName>
                                        </p:attrNameLst>
                                      </p:cBhvr>
                                      <p:to>
                                        <p:strVal val="visible"/>
                                      </p:to>
                                    </p:set>
                                    <p:animEffect transition="in" filter="fade">
                                      <p:cBhvr>
                                        <p:cTn id="36" dur="400"/>
                                        <p:tgtEl>
                                          <p:spTgt spid="69"/>
                                        </p:tgtEl>
                                      </p:cBhvr>
                                    </p:animEffect>
                                  </p:childTnLst>
                                </p:cTn>
                              </p:par>
                              <p:par>
                                <p:cTn id="37" presetID="10" presetClass="entr" presetSubtype="0" fill="hold" nodeType="withEffect">
                                  <p:stCondLst>
                                    <p:cond delay="600"/>
                                  </p:stCondLst>
                                  <p:childTnLst>
                                    <p:set>
                                      <p:cBhvr>
                                        <p:cTn id="38" dur="1" fill="hold">
                                          <p:stCondLst>
                                            <p:cond delay="0"/>
                                          </p:stCondLst>
                                        </p:cTn>
                                        <p:tgtEl>
                                          <p:spTgt spid="70"/>
                                        </p:tgtEl>
                                        <p:attrNameLst>
                                          <p:attrName>style.visibility</p:attrName>
                                        </p:attrNameLst>
                                      </p:cBhvr>
                                      <p:to>
                                        <p:strVal val="visible"/>
                                      </p:to>
                                    </p:set>
                                    <p:animEffect transition="in" filter="fade">
                                      <p:cBhvr>
                                        <p:cTn id="39" dur="400"/>
                                        <p:tgtEl>
                                          <p:spTgt spid="70"/>
                                        </p:tgtEl>
                                      </p:cBhvr>
                                    </p:animEffect>
                                  </p:childTnLst>
                                </p:cTn>
                              </p:par>
                              <p:par>
                                <p:cTn id="40" presetID="10" presetClass="entr" presetSubtype="0" fill="hold" nodeType="withEffect">
                                  <p:stCondLst>
                                    <p:cond delay="800"/>
                                  </p:stCondLst>
                                  <p:childTnLst>
                                    <p:set>
                                      <p:cBhvr>
                                        <p:cTn id="41" dur="1" fill="hold">
                                          <p:stCondLst>
                                            <p:cond delay="0"/>
                                          </p:stCondLst>
                                        </p:cTn>
                                        <p:tgtEl>
                                          <p:spTgt spid="71"/>
                                        </p:tgtEl>
                                        <p:attrNameLst>
                                          <p:attrName>style.visibility</p:attrName>
                                        </p:attrNameLst>
                                      </p:cBhvr>
                                      <p:to>
                                        <p:strVal val="visible"/>
                                      </p:to>
                                    </p:set>
                                    <p:animEffect transition="in" filter="fade">
                                      <p:cBhvr>
                                        <p:cTn id="42" dur="400"/>
                                        <p:tgtEl>
                                          <p:spTgt spid="71"/>
                                        </p:tgtEl>
                                      </p:cBhvr>
                                    </p:animEffect>
                                  </p:childTnLst>
                                </p:cTn>
                              </p:par>
                              <p:par>
                                <p:cTn id="43" presetID="10" presetClass="entr" presetSubtype="0" fill="hold" nodeType="withEffect">
                                  <p:stCondLst>
                                    <p:cond delay="1000"/>
                                  </p:stCondLst>
                                  <p:childTnLst>
                                    <p:set>
                                      <p:cBhvr>
                                        <p:cTn id="44" dur="1" fill="hold">
                                          <p:stCondLst>
                                            <p:cond delay="0"/>
                                          </p:stCondLst>
                                        </p:cTn>
                                        <p:tgtEl>
                                          <p:spTgt spid="72"/>
                                        </p:tgtEl>
                                        <p:attrNameLst>
                                          <p:attrName>style.visibility</p:attrName>
                                        </p:attrNameLst>
                                      </p:cBhvr>
                                      <p:to>
                                        <p:strVal val="visible"/>
                                      </p:to>
                                    </p:set>
                                    <p:animEffect transition="in" filter="fade">
                                      <p:cBhvr>
                                        <p:cTn id="45" dur="4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4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 xmlns:a16="http://schemas.microsoft.com/office/drawing/2014/main" id="{AC6ADA3C-B6C2-8945-B735-5697CB521553}"/>
              </a:ext>
            </a:extLst>
          </p:cNvPr>
          <p:cNvSpPr/>
          <p:nvPr/>
        </p:nvSpPr>
        <p:spPr>
          <a:xfrm>
            <a:off x="-586596" y="-228599"/>
            <a:ext cx="9957090" cy="4891796"/>
          </a:xfrm>
          <a:prstGeom prst="rect">
            <a:avLst/>
          </a:prstGeom>
          <a:solidFill>
            <a:schemeClr val="bg1"/>
          </a:solidFill>
          <a:ln w="34925">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nvGrpSpPr>
          <p:cNvPr id="4" name="Group 3">
            <a:extLst>
              <a:ext uri="{FF2B5EF4-FFF2-40B4-BE49-F238E27FC236}">
                <a16:creationId xmlns="" xmlns:a16="http://schemas.microsoft.com/office/drawing/2014/main" id="{C52D5A60-ED1B-464A-8B15-403E42E39BE5}"/>
              </a:ext>
            </a:extLst>
          </p:cNvPr>
          <p:cNvGrpSpPr/>
          <p:nvPr/>
        </p:nvGrpSpPr>
        <p:grpSpPr>
          <a:xfrm>
            <a:off x="1790185" y="1659467"/>
            <a:ext cx="12677217" cy="7322313"/>
            <a:chOff x="2686844" y="2695280"/>
            <a:chExt cx="10883900" cy="6286500"/>
          </a:xfrm>
        </p:grpSpPr>
        <p:sp>
          <p:nvSpPr>
            <p:cNvPr id="28" name="Rectangle 27">
              <a:extLst>
                <a:ext uri="{FF2B5EF4-FFF2-40B4-BE49-F238E27FC236}">
                  <a16:creationId xmlns="" xmlns:a16="http://schemas.microsoft.com/office/drawing/2014/main" id="{AC7C4AA2-4D26-134E-A9ED-A09E5B9E515B}"/>
                </a:ext>
              </a:extLst>
            </p:cNvPr>
            <p:cNvSpPr/>
            <p:nvPr/>
          </p:nvSpPr>
          <p:spPr>
            <a:xfrm>
              <a:off x="2686844" y="2695280"/>
              <a:ext cx="10883900" cy="6286500"/>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 xmlns:a16="http://schemas.microsoft.com/office/drawing/2014/main" id="{8A0E1B8E-CB78-764E-AE40-75447FB95F76}"/>
                </a:ext>
              </a:extLst>
            </p:cNvPr>
            <p:cNvSpPr/>
            <p:nvPr/>
          </p:nvSpPr>
          <p:spPr>
            <a:xfrm>
              <a:off x="2686844" y="2695280"/>
              <a:ext cx="10883900" cy="584200"/>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ounded Rectangle 29">
              <a:extLst>
                <a:ext uri="{FF2B5EF4-FFF2-40B4-BE49-F238E27FC236}">
                  <a16:creationId xmlns="" xmlns:a16="http://schemas.microsoft.com/office/drawing/2014/main" id="{5C391EA9-CCA5-4D44-B31B-B1C120EB9CB7}"/>
                </a:ext>
              </a:extLst>
            </p:cNvPr>
            <p:cNvSpPr/>
            <p:nvPr/>
          </p:nvSpPr>
          <p:spPr>
            <a:xfrm>
              <a:off x="13208363" y="3436853"/>
              <a:ext cx="255180" cy="951614"/>
            </a:xfrm>
            <a:prstGeom prst="roundRect">
              <a:avLst>
                <a:gd name="adj" fmla="val 50000"/>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1" name="Group 30">
              <a:extLst>
                <a:ext uri="{FF2B5EF4-FFF2-40B4-BE49-F238E27FC236}">
                  <a16:creationId xmlns="" xmlns:a16="http://schemas.microsoft.com/office/drawing/2014/main" id="{7E35D08C-A5D4-2F46-ADF7-F59394A6FA13}"/>
                </a:ext>
              </a:extLst>
            </p:cNvPr>
            <p:cNvGrpSpPr/>
            <p:nvPr/>
          </p:nvGrpSpPr>
          <p:grpSpPr>
            <a:xfrm>
              <a:off x="2896167" y="2904522"/>
              <a:ext cx="651096" cy="175437"/>
              <a:chOff x="2886740" y="1651000"/>
              <a:chExt cx="651096" cy="175437"/>
            </a:xfrm>
          </p:grpSpPr>
          <p:sp>
            <p:nvSpPr>
              <p:cNvPr id="32" name="Oval 31">
                <a:extLst>
                  <a:ext uri="{FF2B5EF4-FFF2-40B4-BE49-F238E27FC236}">
                    <a16:creationId xmlns="" xmlns:a16="http://schemas.microsoft.com/office/drawing/2014/main" id="{2B4B9416-E937-AC4E-A4CD-750D881FC237}"/>
                  </a:ext>
                </a:extLst>
              </p:cNvPr>
              <p:cNvSpPr/>
              <p:nvPr/>
            </p:nvSpPr>
            <p:spPr>
              <a:xfrm>
                <a:off x="2886740"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 xmlns:a16="http://schemas.microsoft.com/office/drawing/2014/main" id="{751C1284-423F-2546-9DB1-501743A1CC25}"/>
                  </a:ext>
                </a:extLst>
              </p:cNvPr>
              <p:cNvSpPr/>
              <p:nvPr/>
            </p:nvSpPr>
            <p:spPr>
              <a:xfrm>
                <a:off x="3125973"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 xmlns:a16="http://schemas.microsoft.com/office/drawing/2014/main" id="{FBF1AE5A-53FB-F344-BC09-9573864231CC}"/>
                  </a:ext>
                </a:extLst>
              </p:cNvPr>
              <p:cNvSpPr/>
              <p:nvPr/>
            </p:nvSpPr>
            <p:spPr>
              <a:xfrm>
                <a:off x="3362399"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5" name="Rounded Rectangle 34">
              <a:extLst>
                <a:ext uri="{FF2B5EF4-FFF2-40B4-BE49-F238E27FC236}">
                  <a16:creationId xmlns="" xmlns:a16="http://schemas.microsoft.com/office/drawing/2014/main" id="{057E797B-D78A-724A-8D08-09E038768AB1}"/>
                </a:ext>
              </a:extLst>
            </p:cNvPr>
            <p:cNvSpPr/>
            <p:nvPr/>
          </p:nvSpPr>
          <p:spPr>
            <a:xfrm>
              <a:off x="6034180" y="2834651"/>
              <a:ext cx="4189228" cy="305458"/>
            </a:xfrm>
            <a:prstGeom prst="roundRect">
              <a:avLst>
                <a:gd name="adj" fmla="val 47862"/>
              </a:avLst>
            </a:prstGeom>
            <a:no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 name="Group 9">
            <a:extLst>
              <a:ext uri="{FF2B5EF4-FFF2-40B4-BE49-F238E27FC236}">
                <a16:creationId xmlns="" xmlns:a16="http://schemas.microsoft.com/office/drawing/2014/main" id="{2657FEE9-5CB3-8247-8FCB-E5D94ECE882D}"/>
              </a:ext>
            </a:extLst>
          </p:cNvPr>
          <p:cNvGrpSpPr/>
          <p:nvPr/>
        </p:nvGrpSpPr>
        <p:grpSpPr>
          <a:xfrm>
            <a:off x="3247794" y="3830749"/>
            <a:ext cx="9471125" cy="4884628"/>
            <a:chOff x="3247794" y="3830749"/>
            <a:chExt cx="9471125" cy="4884628"/>
          </a:xfrm>
        </p:grpSpPr>
        <p:sp>
          <p:nvSpPr>
            <p:cNvPr id="43" name="Rectangle 42">
              <a:extLst>
                <a:ext uri="{FF2B5EF4-FFF2-40B4-BE49-F238E27FC236}">
                  <a16:creationId xmlns="" xmlns:a16="http://schemas.microsoft.com/office/drawing/2014/main" id="{14012B40-3F8C-AA4E-863B-A7003D41CF3C}"/>
                </a:ext>
              </a:extLst>
            </p:cNvPr>
            <p:cNvSpPr/>
            <p:nvPr/>
          </p:nvSpPr>
          <p:spPr>
            <a:xfrm>
              <a:off x="6406507" y="6273063"/>
              <a:ext cx="3156206" cy="2442314"/>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Rectangle 57">
              <a:extLst>
                <a:ext uri="{FF2B5EF4-FFF2-40B4-BE49-F238E27FC236}">
                  <a16:creationId xmlns="" xmlns:a16="http://schemas.microsoft.com/office/drawing/2014/main" id="{075B003D-AABD-D143-AD01-92DAE5ED89A7}"/>
                </a:ext>
              </a:extLst>
            </p:cNvPr>
            <p:cNvSpPr/>
            <p:nvPr/>
          </p:nvSpPr>
          <p:spPr>
            <a:xfrm>
              <a:off x="9562713" y="6273063"/>
              <a:ext cx="3156206" cy="2442314"/>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Rectangle 58">
              <a:extLst>
                <a:ext uri="{FF2B5EF4-FFF2-40B4-BE49-F238E27FC236}">
                  <a16:creationId xmlns="" xmlns:a16="http://schemas.microsoft.com/office/drawing/2014/main" id="{9B43F901-A2DC-884A-BB3A-F3576CE92403}"/>
                </a:ext>
              </a:extLst>
            </p:cNvPr>
            <p:cNvSpPr/>
            <p:nvPr/>
          </p:nvSpPr>
          <p:spPr>
            <a:xfrm>
              <a:off x="3247794" y="6273063"/>
              <a:ext cx="3156206" cy="2442314"/>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Rectangle 59">
              <a:extLst>
                <a:ext uri="{FF2B5EF4-FFF2-40B4-BE49-F238E27FC236}">
                  <a16:creationId xmlns="" xmlns:a16="http://schemas.microsoft.com/office/drawing/2014/main" id="{0334E393-AA0D-7149-B926-4927D3C9F6D8}"/>
                </a:ext>
              </a:extLst>
            </p:cNvPr>
            <p:cNvSpPr/>
            <p:nvPr/>
          </p:nvSpPr>
          <p:spPr>
            <a:xfrm>
              <a:off x="6406507" y="3830749"/>
              <a:ext cx="3156206" cy="2442314"/>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Rectangle 60">
              <a:extLst>
                <a:ext uri="{FF2B5EF4-FFF2-40B4-BE49-F238E27FC236}">
                  <a16:creationId xmlns="" xmlns:a16="http://schemas.microsoft.com/office/drawing/2014/main" id="{0C833BD1-BB5C-D444-9B74-9F43D57B72DE}"/>
                </a:ext>
              </a:extLst>
            </p:cNvPr>
            <p:cNvSpPr/>
            <p:nvPr/>
          </p:nvSpPr>
          <p:spPr>
            <a:xfrm>
              <a:off x="9562713" y="3830749"/>
              <a:ext cx="3156206" cy="2442314"/>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 name="Rectangle 61">
              <a:extLst>
                <a:ext uri="{FF2B5EF4-FFF2-40B4-BE49-F238E27FC236}">
                  <a16:creationId xmlns="" xmlns:a16="http://schemas.microsoft.com/office/drawing/2014/main" id="{FB80520D-259B-D246-B146-6F291A0204B4}"/>
                </a:ext>
              </a:extLst>
            </p:cNvPr>
            <p:cNvSpPr/>
            <p:nvPr/>
          </p:nvSpPr>
          <p:spPr>
            <a:xfrm>
              <a:off x="3247794" y="3830749"/>
              <a:ext cx="3156206" cy="2442314"/>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 name="Group 2">
            <a:extLst>
              <a:ext uri="{FF2B5EF4-FFF2-40B4-BE49-F238E27FC236}">
                <a16:creationId xmlns="" xmlns:a16="http://schemas.microsoft.com/office/drawing/2014/main" id="{706AB10E-F77F-144F-89E5-B20E51EC0068}"/>
              </a:ext>
            </a:extLst>
          </p:cNvPr>
          <p:cNvGrpSpPr/>
          <p:nvPr/>
        </p:nvGrpSpPr>
        <p:grpSpPr>
          <a:xfrm>
            <a:off x="3388751" y="3941764"/>
            <a:ext cx="2871785" cy="2220285"/>
            <a:chOff x="3388751" y="3941764"/>
            <a:chExt cx="2871785" cy="2220285"/>
          </a:xfrm>
        </p:grpSpPr>
        <p:sp>
          <p:nvSpPr>
            <p:cNvPr id="68" name="Rectangle 67">
              <a:extLst>
                <a:ext uri="{FF2B5EF4-FFF2-40B4-BE49-F238E27FC236}">
                  <a16:creationId xmlns="" xmlns:a16="http://schemas.microsoft.com/office/drawing/2014/main" id="{F82BF83D-1CA7-5E46-9CDE-5BB827CD317A}"/>
                </a:ext>
              </a:extLst>
            </p:cNvPr>
            <p:cNvSpPr/>
            <p:nvPr/>
          </p:nvSpPr>
          <p:spPr>
            <a:xfrm>
              <a:off x="3391258" y="3941764"/>
              <a:ext cx="2869278" cy="2220285"/>
            </a:xfrm>
            <a:prstGeom prst="rect">
              <a:avLst/>
            </a:prstGeom>
            <a:solidFill>
              <a:srgbClr val="019967"/>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9" name="Title 1">
              <a:extLst>
                <a:ext uri="{FF2B5EF4-FFF2-40B4-BE49-F238E27FC236}">
                  <a16:creationId xmlns="" xmlns:a16="http://schemas.microsoft.com/office/drawing/2014/main" id="{01C2F90A-CFDC-4A4C-8B9E-AD7A2E56068E}"/>
                </a:ext>
              </a:extLst>
            </p:cNvPr>
            <p:cNvSpPr txBox="1">
              <a:spLocks/>
            </p:cNvSpPr>
            <p:nvPr/>
          </p:nvSpPr>
          <p:spPr>
            <a:xfrm>
              <a:off x="3388751" y="4785463"/>
              <a:ext cx="2871785" cy="614194"/>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GB" sz="2800" b="1" dirty="0">
                  <a:solidFill>
                    <a:schemeClr val="bg1"/>
                  </a:solidFill>
                  <a:latin typeface="Calibri" panose="020F0502020204030204" pitchFamily="34" charset="0"/>
                  <a:cs typeface="Calibri" panose="020F0502020204030204" pitchFamily="34" charset="0"/>
                </a:rPr>
                <a:t>information</a:t>
              </a:r>
              <a:endParaRPr lang="en-US" sz="2800" b="1" dirty="0">
                <a:solidFill>
                  <a:schemeClr val="bg1"/>
                </a:solidFill>
                <a:latin typeface="Calibri" panose="020F0502020204030204" pitchFamily="34" charset="0"/>
                <a:cs typeface="Calibri" panose="020F0502020204030204" pitchFamily="34" charset="0"/>
              </a:endParaRPr>
            </a:p>
          </p:txBody>
        </p:sp>
      </p:grpSp>
      <p:grpSp>
        <p:nvGrpSpPr>
          <p:cNvPr id="5" name="Group 4">
            <a:extLst>
              <a:ext uri="{FF2B5EF4-FFF2-40B4-BE49-F238E27FC236}">
                <a16:creationId xmlns="" xmlns:a16="http://schemas.microsoft.com/office/drawing/2014/main" id="{9FC29A20-B899-3A4F-AEAD-245BADC8457D}"/>
              </a:ext>
            </a:extLst>
          </p:cNvPr>
          <p:cNvGrpSpPr/>
          <p:nvPr/>
        </p:nvGrpSpPr>
        <p:grpSpPr>
          <a:xfrm>
            <a:off x="6549971" y="3941764"/>
            <a:ext cx="2902825" cy="2220285"/>
            <a:chOff x="6549971" y="3941764"/>
            <a:chExt cx="2902825" cy="2220285"/>
          </a:xfrm>
        </p:grpSpPr>
        <p:sp>
          <p:nvSpPr>
            <p:cNvPr id="66" name="Rectangle 65">
              <a:extLst>
                <a:ext uri="{FF2B5EF4-FFF2-40B4-BE49-F238E27FC236}">
                  <a16:creationId xmlns="" xmlns:a16="http://schemas.microsoft.com/office/drawing/2014/main" id="{BCBB79E2-B2E1-5A46-B921-DA925A4C5006}"/>
                </a:ext>
              </a:extLst>
            </p:cNvPr>
            <p:cNvSpPr/>
            <p:nvPr/>
          </p:nvSpPr>
          <p:spPr>
            <a:xfrm>
              <a:off x="6549971" y="3941764"/>
              <a:ext cx="2869278" cy="2220285"/>
            </a:xfrm>
            <a:prstGeom prst="rect">
              <a:avLst/>
            </a:prstGeom>
            <a:solidFill>
              <a:srgbClr val="F6E249"/>
            </a:solidFill>
            <a:ln w="38100">
              <a:solidFill>
                <a:srgbClr val="F6E24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Title 1">
              <a:extLst>
                <a:ext uri="{FF2B5EF4-FFF2-40B4-BE49-F238E27FC236}">
                  <a16:creationId xmlns="" xmlns:a16="http://schemas.microsoft.com/office/drawing/2014/main" id="{9F40C210-FEBC-1244-9C36-DF82B17B5AC4}"/>
                </a:ext>
              </a:extLst>
            </p:cNvPr>
            <p:cNvSpPr txBox="1">
              <a:spLocks/>
            </p:cNvSpPr>
            <p:nvPr/>
          </p:nvSpPr>
          <p:spPr>
            <a:xfrm>
              <a:off x="6581011" y="4785463"/>
              <a:ext cx="2871785" cy="614194"/>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GB" sz="2800" b="1" dirty="0">
                  <a:latin typeface="Calibri" panose="020F0502020204030204" pitchFamily="34" charset="0"/>
                  <a:cs typeface="Calibri" panose="020F0502020204030204" pitchFamily="34" charset="0"/>
                </a:rPr>
                <a:t>behaviour</a:t>
              </a:r>
              <a:endParaRPr lang="en-US" sz="2800" b="1" dirty="0">
                <a:latin typeface="Calibri" panose="020F0502020204030204" pitchFamily="34" charset="0"/>
                <a:cs typeface="Calibri" panose="020F0502020204030204" pitchFamily="34" charset="0"/>
              </a:endParaRPr>
            </a:p>
          </p:txBody>
        </p:sp>
      </p:grpSp>
      <p:grpSp>
        <p:nvGrpSpPr>
          <p:cNvPr id="6" name="Group 5">
            <a:extLst>
              <a:ext uri="{FF2B5EF4-FFF2-40B4-BE49-F238E27FC236}">
                <a16:creationId xmlns="" xmlns:a16="http://schemas.microsoft.com/office/drawing/2014/main" id="{FEBF043B-493D-C24C-9462-7ED0B8718646}"/>
              </a:ext>
            </a:extLst>
          </p:cNvPr>
          <p:cNvGrpSpPr/>
          <p:nvPr/>
        </p:nvGrpSpPr>
        <p:grpSpPr>
          <a:xfrm>
            <a:off x="9703670" y="3941764"/>
            <a:ext cx="2871785" cy="2220285"/>
            <a:chOff x="9703670" y="3941764"/>
            <a:chExt cx="2871785" cy="2220285"/>
          </a:xfrm>
        </p:grpSpPr>
        <p:sp>
          <p:nvSpPr>
            <p:cNvPr id="67" name="Rectangle 66">
              <a:extLst>
                <a:ext uri="{FF2B5EF4-FFF2-40B4-BE49-F238E27FC236}">
                  <a16:creationId xmlns="" xmlns:a16="http://schemas.microsoft.com/office/drawing/2014/main" id="{789EBC56-F0F8-1D43-B5A4-9F90816A07D1}"/>
                </a:ext>
              </a:extLst>
            </p:cNvPr>
            <p:cNvSpPr/>
            <p:nvPr/>
          </p:nvSpPr>
          <p:spPr>
            <a:xfrm>
              <a:off x="9706177" y="3941764"/>
              <a:ext cx="2869278" cy="2220285"/>
            </a:xfrm>
            <a:prstGeom prst="rect">
              <a:avLst/>
            </a:prstGeom>
            <a:solidFill>
              <a:srgbClr val="019967"/>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itle 1">
              <a:extLst>
                <a:ext uri="{FF2B5EF4-FFF2-40B4-BE49-F238E27FC236}">
                  <a16:creationId xmlns="" xmlns:a16="http://schemas.microsoft.com/office/drawing/2014/main" id="{08C04A7B-6DEA-AF48-8478-D4F241C043C9}"/>
                </a:ext>
              </a:extLst>
            </p:cNvPr>
            <p:cNvSpPr txBox="1">
              <a:spLocks/>
            </p:cNvSpPr>
            <p:nvPr/>
          </p:nvSpPr>
          <p:spPr>
            <a:xfrm>
              <a:off x="9703670" y="4785463"/>
              <a:ext cx="2871785" cy="614194"/>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GB" sz="2800" b="1" dirty="0">
                  <a:solidFill>
                    <a:schemeClr val="bg1"/>
                  </a:solidFill>
                  <a:latin typeface="Calibri" panose="020F0502020204030204" pitchFamily="34" charset="0"/>
                  <a:cs typeface="Calibri" panose="020F0502020204030204" pitchFamily="34" charset="0"/>
                </a:rPr>
                <a:t>yourself</a:t>
              </a:r>
              <a:endParaRPr lang="en-US" sz="2800" b="1" dirty="0">
                <a:solidFill>
                  <a:schemeClr val="bg1"/>
                </a:solidFill>
                <a:latin typeface="Calibri" panose="020F0502020204030204" pitchFamily="34" charset="0"/>
                <a:cs typeface="Calibri" panose="020F0502020204030204" pitchFamily="34" charset="0"/>
              </a:endParaRPr>
            </a:p>
          </p:txBody>
        </p:sp>
      </p:grpSp>
      <p:grpSp>
        <p:nvGrpSpPr>
          <p:cNvPr id="7" name="Group 6">
            <a:extLst>
              <a:ext uri="{FF2B5EF4-FFF2-40B4-BE49-F238E27FC236}">
                <a16:creationId xmlns="" xmlns:a16="http://schemas.microsoft.com/office/drawing/2014/main" id="{19F472D9-2D50-9D4D-846E-488F8A11C321}"/>
              </a:ext>
            </a:extLst>
          </p:cNvPr>
          <p:cNvGrpSpPr/>
          <p:nvPr/>
        </p:nvGrpSpPr>
        <p:grpSpPr>
          <a:xfrm>
            <a:off x="3388751" y="6384078"/>
            <a:ext cx="2871785" cy="2220285"/>
            <a:chOff x="3388751" y="6384078"/>
            <a:chExt cx="2871785" cy="2220285"/>
          </a:xfrm>
        </p:grpSpPr>
        <p:sp>
          <p:nvSpPr>
            <p:cNvPr id="65" name="Rectangle 64">
              <a:extLst>
                <a:ext uri="{FF2B5EF4-FFF2-40B4-BE49-F238E27FC236}">
                  <a16:creationId xmlns="" xmlns:a16="http://schemas.microsoft.com/office/drawing/2014/main" id="{F7A52F55-0D0B-4A46-83F8-7AAE6832D597}"/>
                </a:ext>
              </a:extLst>
            </p:cNvPr>
            <p:cNvSpPr/>
            <p:nvPr/>
          </p:nvSpPr>
          <p:spPr>
            <a:xfrm>
              <a:off x="3391258" y="6384078"/>
              <a:ext cx="2869278" cy="2220285"/>
            </a:xfrm>
            <a:prstGeom prst="rect">
              <a:avLst/>
            </a:prstGeom>
            <a:solidFill>
              <a:srgbClr val="F6E249"/>
            </a:solidFill>
            <a:ln w="38100">
              <a:solidFill>
                <a:srgbClr val="F6E24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itle 1">
              <a:extLst>
                <a:ext uri="{FF2B5EF4-FFF2-40B4-BE49-F238E27FC236}">
                  <a16:creationId xmlns="" xmlns:a16="http://schemas.microsoft.com/office/drawing/2014/main" id="{E4CC560C-CCB3-7C4F-9EAF-1F5EFE0F05C1}"/>
                </a:ext>
              </a:extLst>
            </p:cNvPr>
            <p:cNvSpPr txBox="1">
              <a:spLocks/>
            </p:cNvSpPr>
            <p:nvPr/>
          </p:nvSpPr>
          <p:spPr>
            <a:xfrm>
              <a:off x="3388751" y="7189996"/>
              <a:ext cx="2871785" cy="614194"/>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GB" sz="2800" b="1" dirty="0">
                  <a:latin typeface="Calibri" panose="020F0502020204030204" pitchFamily="34" charset="0"/>
                  <a:cs typeface="Calibri" panose="020F0502020204030204" pitchFamily="34" charset="0"/>
                </a:rPr>
                <a:t>recorded</a:t>
              </a:r>
              <a:endParaRPr lang="en-US" sz="2800" b="1" dirty="0">
                <a:latin typeface="Calibri" panose="020F0502020204030204" pitchFamily="34" charset="0"/>
                <a:cs typeface="Calibri" panose="020F0502020204030204" pitchFamily="34" charset="0"/>
              </a:endParaRPr>
            </a:p>
          </p:txBody>
        </p:sp>
      </p:grpSp>
      <p:grpSp>
        <p:nvGrpSpPr>
          <p:cNvPr id="8" name="Group 7">
            <a:extLst>
              <a:ext uri="{FF2B5EF4-FFF2-40B4-BE49-F238E27FC236}">
                <a16:creationId xmlns="" xmlns:a16="http://schemas.microsoft.com/office/drawing/2014/main" id="{B5F5953D-A2A7-A14B-A299-A5B2A4890539}"/>
              </a:ext>
            </a:extLst>
          </p:cNvPr>
          <p:cNvGrpSpPr/>
          <p:nvPr/>
        </p:nvGrpSpPr>
        <p:grpSpPr>
          <a:xfrm>
            <a:off x="6549971" y="6384078"/>
            <a:ext cx="2902825" cy="2220285"/>
            <a:chOff x="6549971" y="6384078"/>
            <a:chExt cx="2902825" cy="2220285"/>
          </a:xfrm>
        </p:grpSpPr>
        <p:sp>
          <p:nvSpPr>
            <p:cNvPr id="63" name="Rectangle 62">
              <a:extLst>
                <a:ext uri="{FF2B5EF4-FFF2-40B4-BE49-F238E27FC236}">
                  <a16:creationId xmlns="" xmlns:a16="http://schemas.microsoft.com/office/drawing/2014/main" id="{B5FF4463-656D-6A4A-B36A-86BA76FBEB20}"/>
                </a:ext>
              </a:extLst>
            </p:cNvPr>
            <p:cNvSpPr/>
            <p:nvPr/>
          </p:nvSpPr>
          <p:spPr>
            <a:xfrm>
              <a:off x="6549971" y="6384078"/>
              <a:ext cx="2869278" cy="2220285"/>
            </a:xfrm>
            <a:prstGeom prst="rect">
              <a:avLst/>
            </a:prstGeom>
            <a:solidFill>
              <a:srgbClr val="019967"/>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Title 1">
              <a:extLst>
                <a:ext uri="{FF2B5EF4-FFF2-40B4-BE49-F238E27FC236}">
                  <a16:creationId xmlns="" xmlns:a16="http://schemas.microsoft.com/office/drawing/2014/main" id="{AC4CC46E-FE09-714F-837C-DB8AB432C843}"/>
                </a:ext>
              </a:extLst>
            </p:cNvPr>
            <p:cNvSpPr txBox="1">
              <a:spLocks/>
            </p:cNvSpPr>
            <p:nvPr/>
          </p:nvSpPr>
          <p:spPr>
            <a:xfrm>
              <a:off x="6581011" y="7189996"/>
              <a:ext cx="2871785" cy="614194"/>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GB" sz="2800" b="1" dirty="0">
                  <a:solidFill>
                    <a:schemeClr val="bg1"/>
                  </a:solidFill>
                  <a:latin typeface="Calibri" panose="020F0502020204030204" pitchFamily="34" charset="0"/>
                  <a:cs typeface="Calibri" panose="020F0502020204030204" pitchFamily="34" charset="0"/>
                </a:rPr>
                <a:t>identify</a:t>
              </a:r>
              <a:endParaRPr lang="en-US" sz="2800" b="1" dirty="0">
                <a:solidFill>
                  <a:schemeClr val="bg1"/>
                </a:solidFill>
                <a:latin typeface="Calibri" panose="020F0502020204030204" pitchFamily="34" charset="0"/>
                <a:cs typeface="Calibri" panose="020F0502020204030204" pitchFamily="34" charset="0"/>
              </a:endParaRPr>
            </a:p>
          </p:txBody>
        </p:sp>
      </p:grpSp>
      <p:grpSp>
        <p:nvGrpSpPr>
          <p:cNvPr id="9" name="Group 8">
            <a:extLst>
              <a:ext uri="{FF2B5EF4-FFF2-40B4-BE49-F238E27FC236}">
                <a16:creationId xmlns="" xmlns:a16="http://schemas.microsoft.com/office/drawing/2014/main" id="{473FE293-340F-B04E-92F7-06CA6FA77971}"/>
              </a:ext>
            </a:extLst>
          </p:cNvPr>
          <p:cNvGrpSpPr/>
          <p:nvPr/>
        </p:nvGrpSpPr>
        <p:grpSpPr>
          <a:xfrm>
            <a:off x="9703670" y="6384078"/>
            <a:ext cx="2871785" cy="2220285"/>
            <a:chOff x="9703670" y="6384078"/>
            <a:chExt cx="2871785" cy="2220285"/>
          </a:xfrm>
        </p:grpSpPr>
        <p:sp>
          <p:nvSpPr>
            <p:cNvPr id="64" name="Rectangle 63">
              <a:extLst>
                <a:ext uri="{FF2B5EF4-FFF2-40B4-BE49-F238E27FC236}">
                  <a16:creationId xmlns="" xmlns:a16="http://schemas.microsoft.com/office/drawing/2014/main" id="{960B1457-BE52-F84C-91AF-43E21FB53572}"/>
                </a:ext>
              </a:extLst>
            </p:cNvPr>
            <p:cNvSpPr/>
            <p:nvPr/>
          </p:nvSpPr>
          <p:spPr>
            <a:xfrm>
              <a:off x="9706177" y="6384078"/>
              <a:ext cx="2869278" cy="2220285"/>
            </a:xfrm>
            <a:prstGeom prst="rect">
              <a:avLst/>
            </a:prstGeom>
            <a:solidFill>
              <a:srgbClr val="F6E249"/>
            </a:solidFill>
            <a:ln w="38100">
              <a:solidFill>
                <a:srgbClr val="F6E24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Title 1">
              <a:extLst>
                <a:ext uri="{FF2B5EF4-FFF2-40B4-BE49-F238E27FC236}">
                  <a16:creationId xmlns="" xmlns:a16="http://schemas.microsoft.com/office/drawing/2014/main" id="{4C9C945F-60A8-3045-8F4C-5BD0C087247E}"/>
                </a:ext>
              </a:extLst>
            </p:cNvPr>
            <p:cNvSpPr txBox="1">
              <a:spLocks/>
            </p:cNvSpPr>
            <p:nvPr/>
          </p:nvSpPr>
          <p:spPr>
            <a:xfrm>
              <a:off x="9703670" y="7189996"/>
              <a:ext cx="2871785" cy="614194"/>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GB" sz="2800" b="1" dirty="0">
                  <a:latin typeface="Calibri" panose="020F0502020204030204" pitchFamily="34" charset="0"/>
                  <a:cs typeface="Calibri" panose="020F0502020204030204" pitchFamily="34" charset="0"/>
                </a:rPr>
                <a:t>collected</a:t>
              </a:r>
              <a:endParaRPr lang="en-US" sz="2800" b="1" dirty="0">
                <a:latin typeface="Calibri" panose="020F0502020204030204" pitchFamily="34" charset="0"/>
                <a:cs typeface="Calibri" panose="020F0502020204030204" pitchFamily="34" charset="0"/>
              </a:endParaRPr>
            </a:p>
          </p:txBody>
        </p:sp>
      </p:grpSp>
      <p:sp>
        <p:nvSpPr>
          <p:cNvPr id="72" name="Title 1">
            <a:extLst>
              <a:ext uri="{FF2B5EF4-FFF2-40B4-BE49-F238E27FC236}">
                <a16:creationId xmlns="" xmlns:a16="http://schemas.microsoft.com/office/drawing/2014/main" id="{9D3EA8FD-FDDE-9341-BA80-1D5F367EDCFB}"/>
              </a:ext>
            </a:extLst>
          </p:cNvPr>
          <p:cNvSpPr txBox="1">
            <a:spLocks/>
          </p:cNvSpPr>
          <p:nvPr/>
        </p:nvSpPr>
        <p:spPr>
          <a:xfrm>
            <a:off x="2588031" y="2834494"/>
            <a:ext cx="11077169" cy="614194"/>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marL="514350" lvl="0" indent="-514350">
              <a:spcBef>
                <a:spcPts val="0"/>
              </a:spcBef>
              <a:buFont typeface="+mj-lt"/>
              <a:buAutoNum type="arabicPeriod"/>
            </a:pPr>
            <a:r>
              <a:rPr lang="en-GB" sz="2400" dirty="0">
                <a:solidFill>
                  <a:schemeClr val="dk1"/>
                </a:solidFill>
                <a:latin typeface="Overpass Mono" pitchFamily="49" charset="77"/>
                <a:ea typeface="Calibri"/>
                <a:cs typeface="Calibri"/>
                <a:sym typeface="Calibri"/>
              </a:rPr>
              <a:t>Using at least three of the words in the word bank below, create a definition of personal data.</a:t>
            </a:r>
            <a:endParaRPr lang="en-GB" sz="2400" dirty="0">
              <a:latin typeface="Overpass Mono" pitchFamily="49" charset="77"/>
            </a:endParaRPr>
          </a:p>
        </p:txBody>
      </p:sp>
      <p:sp>
        <p:nvSpPr>
          <p:cNvPr id="45" name="Title 1">
            <a:extLst>
              <a:ext uri="{FF2B5EF4-FFF2-40B4-BE49-F238E27FC236}">
                <a16:creationId xmlns="" xmlns:a16="http://schemas.microsoft.com/office/drawing/2014/main" id="{D3780EFA-E845-B04C-B8ED-2265A65582F4}"/>
              </a:ext>
            </a:extLst>
          </p:cNvPr>
          <p:cNvSpPr txBox="1">
            <a:spLocks/>
          </p:cNvSpPr>
          <p:nvPr/>
        </p:nvSpPr>
        <p:spPr>
          <a:xfrm>
            <a:off x="692200" y="611124"/>
            <a:ext cx="11423599" cy="782373"/>
          </a:xfrm>
          <a:prstGeom prst="rect">
            <a:avLst/>
          </a:prstGeom>
        </p:spPr>
        <p:txBody>
          <a:bodyPr/>
          <a:lstStyle>
            <a:lvl1pPr algn="l" defTabSz="1219170" rtl="0" eaLnBrk="1" latinLnBrk="0" hangingPunct="1">
              <a:lnSpc>
                <a:spcPts val="6800"/>
              </a:lnSpc>
              <a:spcBef>
                <a:spcPct val="0"/>
              </a:spcBef>
              <a:buNone/>
              <a:defRPr sz="5500" b="0" i="0" kern="1200">
                <a:solidFill>
                  <a:schemeClr val="tx1"/>
                </a:solidFill>
                <a:latin typeface="Overpass Mono" pitchFamily="49" charset="77"/>
                <a:ea typeface="+mj-ea"/>
                <a:cs typeface="+mj-cs"/>
              </a:defRPr>
            </a:lvl1pPr>
          </a:lstStyle>
          <a:p>
            <a:pPr>
              <a:lnSpc>
                <a:spcPct val="100000"/>
              </a:lnSpc>
            </a:pPr>
            <a:r>
              <a:rPr lang="en-GB" sz="3600" b="1" dirty="0">
                <a:solidFill>
                  <a:schemeClr val="dk1"/>
                </a:solidFill>
                <a:ea typeface="Calibri"/>
                <a:cs typeface="Calibri"/>
                <a:sym typeface="Calibri"/>
              </a:rPr>
              <a:t>What is personal data?</a:t>
            </a:r>
            <a:endParaRPr lang="en-US" sz="3600" b="1" dirty="0"/>
          </a:p>
        </p:txBody>
      </p:sp>
    </p:spTree>
    <p:extLst>
      <p:ext uri="{BB962C8B-B14F-4D97-AF65-F5344CB8AC3E}">
        <p14:creationId xmlns:p14="http://schemas.microsoft.com/office/powerpoint/2010/main" val="3549250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72"/>
                                        </p:tgtEl>
                                        <p:attrNameLst>
                                          <p:attrName>style.visibility</p:attrName>
                                        </p:attrNameLst>
                                      </p:cBhvr>
                                      <p:to>
                                        <p:strVal val="visible"/>
                                      </p:to>
                                    </p:set>
                                    <p:animEffect transition="in" filter="wipe(left)">
                                      <p:cBhvr>
                                        <p:cTn id="13" dur="500"/>
                                        <p:tgtEl>
                                          <p:spTgt spid="7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childTnLst>
                                </p:cTn>
                              </p:par>
                              <p:par>
                                <p:cTn id="19" presetID="10" presetClass="entr" presetSubtype="0" fill="hold" nodeType="withEffect">
                                  <p:stCondLst>
                                    <p:cond delay="20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par>
                                <p:cTn id="22" presetID="10" presetClass="entr" presetSubtype="0" fill="hold" nodeType="withEffect">
                                  <p:stCondLst>
                                    <p:cond delay="40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par>
                                <p:cTn id="25" presetID="10" presetClass="entr" presetSubtype="0" fill="hold" nodeType="withEffect">
                                  <p:stCondLst>
                                    <p:cond delay="60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par>
                                <p:cTn id="28" presetID="10" presetClass="entr" presetSubtype="0" fill="hold" nodeType="withEffect">
                                  <p:stCondLst>
                                    <p:cond delay="80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par>
                                <p:cTn id="31" presetID="10" presetClass="entr" presetSubtype="0" fill="hold" nodeType="withEffect">
                                  <p:stCondLst>
                                    <p:cond delay="100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par>
                                <p:cTn id="34" presetID="10" presetClass="entr" presetSubtype="0" fill="hold" nodeType="withEffect">
                                  <p:stCondLst>
                                    <p:cond delay="120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26">
            <a:extLst>
              <a:ext uri="{FF2B5EF4-FFF2-40B4-BE49-F238E27FC236}">
                <a16:creationId xmlns="" xmlns:a16="http://schemas.microsoft.com/office/drawing/2014/main" id="{5243CBB1-00A5-D143-9DBB-149564F2B563}"/>
              </a:ext>
            </a:extLst>
          </p:cNvPr>
          <p:cNvGrpSpPr/>
          <p:nvPr/>
        </p:nvGrpSpPr>
        <p:grpSpPr>
          <a:xfrm>
            <a:off x="-586596" y="-228599"/>
            <a:ext cx="15053998" cy="9210379"/>
            <a:chOff x="-586596" y="-228599"/>
            <a:chExt cx="15053998" cy="9210379"/>
          </a:xfrm>
        </p:grpSpPr>
        <p:sp>
          <p:nvSpPr>
            <p:cNvPr id="37" name="Rectangle 36">
              <a:extLst>
                <a:ext uri="{FF2B5EF4-FFF2-40B4-BE49-F238E27FC236}">
                  <a16:creationId xmlns="" xmlns:a16="http://schemas.microsoft.com/office/drawing/2014/main" id="{E1C2143C-7D6C-2A4C-8124-D72BA036A4C5}"/>
                </a:ext>
              </a:extLst>
            </p:cNvPr>
            <p:cNvSpPr/>
            <p:nvPr/>
          </p:nvSpPr>
          <p:spPr>
            <a:xfrm>
              <a:off x="-586596" y="-228599"/>
              <a:ext cx="9957090" cy="4891796"/>
            </a:xfrm>
            <a:prstGeom prst="rect">
              <a:avLst/>
            </a:prstGeom>
            <a:solidFill>
              <a:schemeClr val="bg1"/>
            </a:solidFill>
            <a:ln w="34925">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nvGrpSpPr>
            <p:cNvPr id="39" name="Group 38">
              <a:extLst>
                <a:ext uri="{FF2B5EF4-FFF2-40B4-BE49-F238E27FC236}">
                  <a16:creationId xmlns="" xmlns:a16="http://schemas.microsoft.com/office/drawing/2014/main" id="{CEEDFF70-3254-1D4A-8902-B917E35DAB7B}"/>
                </a:ext>
              </a:extLst>
            </p:cNvPr>
            <p:cNvGrpSpPr/>
            <p:nvPr/>
          </p:nvGrpSpPr>
          <p:grpSpPr>
            <a:xfrm>
              <a:off x="1790185" y="1659467"/>
              <a:ext cx="12677217" cy="7322313"/>
              <a:chOff x="2686844" y="2695280"/>
              <a:chExt cx="10883900" cy="6286500"/>
            </a:xfrm>
          </p:grpSpPr>
          <p:sp>
            <p:nvSpPr>
              <p:cNvPr id="67" name="Rectangle 66">
                <a:extLst>
                  <a:ext uri="{FF2B5EF4-FFF2-40B4-BE49-F238E27FC236}">
                    <a16:creationId xmlns="" xmlns:a16="http://schemas.microsoft.com/office/drawing/2014/main" id="{8D88C52A-4F08-C945-87AF-34E06E624366}"/>
                  </a:ext>
                </a:extLst>
              </p:cNvPr>
              <p:cNvSpPr/>
              <p:nvPr/>
            </p:nvSpPr>
            <p:spPr>
              <a:xfrm>
                <a:off x="2686844" y="2695280"/>
                <a:ext cx="10883900" cy="6286500"/>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Rectangle 67">
                <a:extLst>
                  <a:ext uri="{FF2B5EF4-FFF2-40B4-BE49-F238E27FC236}">
                    <a16:creationId xmlns="" xmlns:a16="http://schemas.microsoft.com/office/drawing/2014/main" id="{B54F3719-6838-AF44-A92A-7FA5EF2B8BCD}"/>
                  </a:ext>
                </a:extLst>
              </p:cNvPr>
              <p:cNvSpPr/>
              <p:nvPr/>
            </p:nvSpPr>
            <p:spPr>
              <a:xfrm>
                <a:off x="2686844" y="2695280"/>
                <a:ext cx="10883900" cy="584200"/>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Rounded Rectangle 68">
                <a:extLst>
                  <a:ext uri="{FF2B5EF4-FFF2-40B4-BE49-F238E27FC236}">
                    <a16:creationId xmlns="" xmlns:a16="http://schemas.microsoft.com/office/drawing/2014/main" id="{75E38267-C1AF-9346-9206-2631C3982C48}"/>
                  </a:ext>
                </a:extLst>
              </p:cNvPr>
              <p:cNvSpPr/>
              <p:nvPr/>
            </p:nvSpPr>
            <p:spPr>
              <a:xfrm>
                <a:off x="13208363" y="3436853"/>
                <a:ext cx="255180" cy="951614"/>
              </a:xfrm>
              <a:prstGeom prst="roundRect">
                <a:avLst>
                  <a:gd name="adj" fmla="val 50000"/>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0" name="Group 69">
                <a:extLst>
                  <a:ext uri="{FF2B5EF4-FFF2-40B4-BE49-F238E27FC236}">
                    <a16:creationId xmlns="" xmlns:a16="http://schemas.microsoft.com/office/drawing/2014/main" id="{AE70DF7B-E84B-634B-92EC-8D40E7A3503A}"/>
                  </a:ext>
                </a:extLst>
              </p:cNvPr>
              <p:cNvGrpSpPr/>
              <p:nvPr/>
            </p:nvGrpSpPr>
            <p:grpSpPr>
              <a:xfrm>
                <a:off x="2896167" y="2904522"/>
                <a:ext cx="651096" cy="175437"/>
                <a:chOff x="2886740" y="1651000"/>
                <a:chExt cx="651096" cy="175437"/>
              </a:xfrm>
            </p:grpSpPr>
            <p:sp>
              <p:nvSpPr>
                <p:cNvPr id="75" name="Oval 74">
                  <a:extLst>
                    <a:ext uri="{FF2B5EF4-FFF2-40B4-BE49-F238E27FC236}">
                      <a16:creationId xmlns="" xmlns:a16="http://schemas.microsoft.com/office/drawing/2014/main" id="{8EB8C130-5F52-E742-B62B-7B5AF6311E92}"/>
                    </a:ext>
                  </a:extLst>
                </p:cNvPr>
                <p:cNvSpPr/>
                <p:nvPr/>
              </p:nvSpPr>
              <p:spPr>
                <a:xfrm>
                  <a:off x="2886740"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Oval 75">
                  <a:extLst>
                    <a:ext uri="{FF2B5EF4-FFF2-40B4-BE49-F238E27FC236}">
                      <a16:creationId xmlns="" xmlns:a16="http://schemas.microsoft.com/office/drawing/2014/main" id="{98CC8896-CA04-3642-9E82-92FC2BCF56B2}"/>
                    </a:ext>
                  </a:extLst>
                </p:cNvPr>
                <p:cNvSpPr/>
                <p:nvPr/>
              </p:nvSpPr>
              <p:spPr>
                <a:xfrm>
                  <a:off x="3125973"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Oval 76">
                  <a:extLst>
                    <a:ext uri="{FF2B5EF4-FFF2-40B4-BE49-F238E27FC236}">
                      <a16:creationId xmlns="" xmlns:a16="http://schemas.microsoft.com/office/drawing/2014/main" id="{89530A51-62F0-9745-B391-36FEC9092355}"/>
                    </a:ext>
                  </a:extLst>
                </p:cNvPr>
                <p:cNvSpPr/>
                <p:nvPr/>
              </p:nvSpPr>
              <p:spPr>
                <a:xfrm>
                  <a:off x="3362399"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4" name="Rounded Rectangle 73">
                <a:extLst>
                  <a:ext uri="{FF2B5EF4-FFF2-40B4-BE49-F238E27FC236}">
                    <a16:creationId xmlns="" xmlns:a16="http://schemas.microsoft.com/office/drawing/2014/main" id="{4B767D8A-20F7-DA47-AF91-90712A40CE8F}"/>
                  </a:ext>
                </a:extLst>
              </p:cNvPr>
              <p:cNvSpPr/>
              <p:nvPr/>
            </p:nvSpPr>
            <p:spPr>
              <a:xfrm>
                <a:off x="6034180" y="2834651"/>
                <a:ext cx="4189228" cy="305458"/>
              </a:xfrm>
              <a:prstGeom prst="roundRect">
                <a:avLst>
                  <a:gd name="adj" fmla="val 47862"/>
                </a:avLst>
              </a:prstGeom>
              <a:no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0" name="Rectangle 39">
              <a:extLst>
                <a:ext uri="{FF2B5EF4-FFF2-40B4-BE49-F238E27FC236}">
                  <a16:creationId xmlns="" xmlns:a16="http://schemas.microsoft.com/office/drawing/2014/main" id="{63AB2736-1EA8-364B-9420-9A7DB3690786}"/>
                </a:ext>
              </a:extLst>
            </p:cNvPr>
            <p:cNvSpPr/>
            <p:nvPr/>
          </p:nvSpPr>
          <p:spPr>
            <a:xfrm>
              <a:off x="6406507" y="6273063"/>
              <a:ext cx="3156206" cy="2442314"/>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Rectangle 40">
              <a:extLst>
                <a:ext uri="{FF2B5EF4-FFF2-40B4-BE49-F238E27FC236}">
                  <a16:creationId xmlns="" xmlns:a16="http://schemas.microsoft.com/office/drawing/2014/main" id="{B1F733B3-4E92-A64B-8C07-35050A2052C2}"/>
                </a:ext>
              </a:extLst>
            </p:cNvPr>
            <p:cNvSpPr/>
            <p:nvPr/>
          </p:nvSpPr>
          <p:spPr>
            <a:xfrm>
              <a:off x="9562713" y="6273063"/>
              <a:ext cx="3156206" cy="2442314"/>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Rectangle 41">
              <a:extLst>
                <a:ext uri="{FF2B5EF4-FFF2-40B4-BE49-F238E27FC236}">
                  <a16:creationId xmlns="" xmlns:a16="http://schemas.microsoft.com/office/drawing/2014/main" id="{8150CB07-D606-8346-B991-41B25F644DF2}"/>
                </a:ext>
              </a:extLst>
            </p:cNvPr>
            <p:cNvSpPr/>
            <p:nvPr/>
          </p:nvSpPr>
          <p:spPr>
            <a:xfrm>
              <a:off x="3247794" y="6273063"/>
              <a:ext cx="3156206" cy="2442314"/>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Rectangle 42">
              <a:extLst>
                <a:ext uri="{FF2B5EF4-FFF2-40B4-BE49-F238E27FC236}">
                  <a16:creationId xmlns="" xmlns:a16="http://schemas.microsoft.com/office/drawing/2014/main" id="{EA55C225-0BAB-0049-BE8F-E40B318AC5EB}"/>
                </a:ext>
              </a:extLst>
            </p:cNvPr>
            <p:cNvSpPr/>
            <p:nvPr/>
          </p:nvSpPr>
          <p:spPr>
            <a:xfrm>
              <a:off x="6406507" y="3830749"/>
              <a:ext cx="3156206" cy="2442314"/>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Rectangle 43">
              <a:extLst>
                <a:ext uri="{FF2B5EF4-FFF2-40B4-BE49-F238E27FC236}">
                  <a16:creationId xmlns="" xmlns:a16="http://schemas.microsoft.com/office/drawing/2014/main" id="{DC2EA34B-79F2-9E4E-A77A-4280EA8B5AE4}"/>
                </a:ext>
              </a:extLst>
            </p:cNvPr>
            <p:cNvSpPr/>
            <p:nvPr/>
          </p:nvSpPr>
          <p:spPr>
            <a:xfrm>
              <a:off x="9562713" y="3830749"/>
              <a:ext cx="3156206" cy="2442314"/>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Rectangle 44">
              <a:extLst>
                <a:ext uri="{FF2B5EF4-FFF2-40B4-BE49-F238E27FC236}">
                  <a16:creationId xmlns="" xmlns:a16="http://schemas.microsoft.com/office/drawing/2014/main" id="{1D3A282C-1C4C-D445-89EE-ED0B4C422863}"/>
                </a:ext>
              </a:extLst>
            </p:cNvPr>
            <p:cNvSpPr/>
            <p:nvPr/>
          </p:nvSpPr>
          <p:spPr>
            <a:xfrm>
              <a:off x="3247794" y="3830749"/>
              <a:ext cx="3156206" cy="2442314"/>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Rectangle 45">
              <a:extLst>
                <a:ext uri="{FF2B5EF4-FFF2-40B4-BE49-F238E27FC236}">
                  <a16:creationId xmlns="" xmlns:a16="http://schemas.microsoft.com/office/drawing/2014/main" id="{BEB06F98-118C-F34F-B7DB-0E975342EF75}"/>
                </a:ext>
              </a:extLst>
            </p:cNvPr>
            <p:cNvSpPr/>
            <p:nvPr/>
          </p:nvSpPr>
          <p:spPr>
            <a:xfrm>
              <a:off x="6549971" y="6384078"/>
              <a:ext cx="2869278" cy="2220285"/>
            </a:xfrm>
            <a:prstGeom prst="rect">
              <a:avLst/>
            </a:prstGeom>
            <a:solidFill>
              <a:srgbClr val="019967"/>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Rectangle 46">
              <a:extLst>
                <a:ext uri="{FF2B5EF4-FFF2-40B4-BE49-F238E27FC236}">
                  <a16:creationId xmlns="" xmlns:a16="http://schemas.microsoft.com/office/drawing/2014/main" id="{1004E609-4EBE-1D49-B9DE-58447E1A448E}"/>
                </a:ext>
              </a:extLst>
            </p:cNvPr>
            <p:cNvSpPr/>
            <p:nvPr/>
          </p:nvSpPr>
          <p:spPr>
            <a:xfrm>
              <a:off x="9706177" y="6384078"/>
              <a:ext cx="2869278" cy="2220285"/>
            </a:xfrm>
            <a:prstGeom prst="rect">
              <a:avLst/>
            </a:prstGeom>
            <a:solidFill>
              <a:srgbClr val="F6E249"/>
            </a:solidFill>
            <a:ln w="38100">
              <a:solidFill>
                <a:srgbClr val="F6E24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Rectangle 47">
              <a:extLst>
                <a:ext uri="{FF2B5EF4-FFF2-40B4-BE49-F238E27FC236}">
                  <a16:creationId xmlns="" xmlns:a16="http://schemas.microsoft.com/office/drawing/2014/main" id="{6919EB6A-8602-534C-B44B-CD5AE9E7DD8F}"/>
                </a:ext>
              </a:extLst>
            </p:cNvPr>
            <p:cNvSpPr/>
            <p:nvPr/>
          </p:nvSpPr>
          <p:spPr>
            <a:xfrm>
              <a:off x="3391258" y="6384078"/>
              <a:ext cx="2869278" cy="2220285"/>
            </a:xfrm>
            <a:prstGeom prst="rect">
              <a:avLst/>
            </a:prstGeom>
            <a:solidFill>
              <a:srgbClr val="F6E249"/>
            </a:solidFill>
            <a:ln w="38100">
              <a:solidFill>
                <a:srgbClr val="F6E24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Rectangle 51">
              <a:extLst>
                <a:ext uri="{FF2B5EF4-FFF2-40B4-BE49-F238E27FC236}">
                  <a16:creationId xmlns="" xmlns:a16="http://schemas.microsoft.com/office/drawing/2014/main" id="{307C3CEE-2F63-BE4B-85D1-192502096BAA}"/>
                </a:ext>
              </a:extLst>
            </p:cNvPr>
            <p:cNvSpPr/>
            <p:nvPr/>
          </p:nvSpPr>
          <p:spPr>
            <a:xfrm>
              <a:off x="6549971" y="3941764"/>
              <a:ext cx="2869278" cy="2220285"/>
            </a:xfrm>
            <a:prstGeom prst="rect">
              <a:avLst/>
            </a:prstGeom>
            <a:solidFill>
              <a:srgbClr val="F6E249"/>
            </a:solidFill>
            <a:ln w="38100">
              <a:solidFill>
                <a:srgbClr val="F6E24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Rectangle 54">
              <a:extLst>
                <a:ext uri="{FF2B5EF4-FFF2-40B4-BE49-F238E27FC236}">
                  <a16:creationId xmlns="" xmlns:a16="http://schemas.microsoft.com/office/drawing/2014/main" id="{5E2C4E1C-03C0-1449-AFC6-BCA355CD54E6}"/>
                </a:ext>
              </a:extLst>
            </p:cNvPr>
            <p:cNvSpPr/>
            <p:nvPr/>
          </p:nvSpPr>
          <p:spPr>
            <a:xfrm>
              <a:off x="9706177" y="3941764"/>
              <a:ext cx="2869278" cy="2220285"/>
            </a:xfrm>
            <a:prstGeom prst="rect">
              <a:avLst/>
            </a:prstGeom>
            <a:solidFill>
              <a:srgbClr val="019967"/>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Rectangle 57">
              <a:extLst>
                <a:ext uri="{FF2B5EF4-FFF2-40B4-BE49-F238E27FC236}">
                  <a16:creationId xmlns="" xmlns:a16="http://schemas.microsoft.com/office/drawing/2014/main" id="{4DC354C2-24D4-3B46-ACA0-B4E4AEC266FD}"/>
                </a:ext>
              </a:extLst>
            </p:cNvPr>
            <p:cNvSpPr/>
            <p:nvPr/>
          </p:nvSpPr>
          <p:spPr>
            <a:xfrm>
              <a:off x="3391258" y="3941764"/>
              <a:ext cx="2869278" cy="2220285"/>
            </a:xfrm>
            <a:prstGeom prst="rect">
              <a:avLst/>
            </a:prstGeom>
            <a:solidFill>
              <a:srgbClr val="019967"/>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Title 1">
              <a:extLst>
                <a:ext uri="{FF2B5EF4-FFF2-40B4-BE49-F238E27FC236}">
                  <a16:creationId xmlns="" xmlns:a16="http://schemas.microsoft.com/office/drawing/2014/main" id="{5147DD5B-1CDF-8F48-BB20-CCC80621FBFD}"/>
                </a:ext>
              </a:extLst>
            </p:cNvPr>
            <p:cNvSpPr txBox="1">
              <a:spLocks/>
            </p:cNvSpPr>
            <p:nvPr/>
          </p:nvSpPr>
          <p:spPr>
            <a:xfrm>
              <a:off x="3388751" y="4785463"/>
              <a:ext cx="2871785" cy="614194"/>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GB" sz="2800" b="1" dirty="0">
                  <a:solidFill>
                    <a:schemeClr val="bg1"/>
                  </a:solidFill>
                  <a:latin typeface="Calibri" panose="020F0502020204030204" pitchFamily="34" charset="0"/>
                  <a:cs typeface="Calibri" panose="020F0502020204030204" pitchFamily="34" charset="0"/>
                </a:rPr>
                <a:t>information</a:t>
              </a:r>
              <a:endParaRPr lang="en-US" sz="2800" b="1" dirty="0">
                <a:solidFill>
                  <a:schemeClr val="bg1"/>
                </a:solidFill>
                <a:latin typeface="Calibri" panose="020F0502020204030204" pitchFamily="34" charset="0"/>
                <a:cs typeface="Calibri" panose="020F0502020204030204" pitchFamily="34" charset="0"/>
              </a:endParaRPr>
            </a:p>
          </p:txBody>
        </p:sp>
        <p:sp>
          <p:nvSpPr>
            <p:cNvPr id="60" name="Title 1">
              <a:extLst>
                <a:ext uri="{FF2B5EF4-FFF2-40B4-BE49-F238E27FC236}">
                  <a16:creationId xmlns="" xmlns:a16="http://schemas.microsoft.com/office/drawing/2014/main" id="{97C0CE6C-5363-5140-A003-A5C2A814C0CE}"/>
                </a:ext>
              </a:extLst>
            </p:cNvPr>
            <p:cNvSpPr txBox="1">
              <a:spLocks/>
            </p:cNvSpPr>
            <p:nvPr/>
          </p:nvSpPr>
          <p:spPr>
            <a:xfrm>
              <a:off x="6581011" y="4785463"/>
              <a:ext cx="2871785" cy="614194"/>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GB" sz="2800" b="1" dirty="0">
                  <a:latin typeface="Calibri" panose="020F0502020204030204" pitchFamily="34" charset="0"/>
                  <a:cs typeface="Calibri" panose="020F0502020204030204" pitchFamily="34" charset="0"/>
                </a:rPr>
                <a:t>behaviour</a:t>
              </a:r>
              <a:endParaRPr lang="en-US" sz="2800" b="1" dirty="0">
                <a:latin typeface="Calibri" panose="020F0502020204030204" pitchFamily="34" charset="0"/>
                <a:cs typeface="Calibri" panose="020F0502020204030204" pitchFamily="34" charset="0"/>
              </a:endParaRPr>
            </a:p>
          </p:txBody>
        </p:sp>
        <p:sp>
          <p:nvSpPr>
            <p:cNvPr id="61" name="Title 1">
              <a:extLst>
                <a:ext uri="{FF2B5EF4-FFF2-40B4-BE49-F238E27FC236}">
                  <a16:creationId xmlns="" xmlns:a16="http://schemas.microsoft.com/office/drawing/2014/main" id="{CC24FF39-B756-F34E-BE1B-FC4785AF0D5B}"/>
                </a:ext>
              </a:extLst>
            </p:cNvPr>
            <p:cNvSpPr txBox="1">
              <a:spLocks/>
            </p:cNvSpPr>
            <p:nvPr/>
          </p:nvSpPr>
          <p:spPr>
            <a:xfrm>
              <a:off x="9703670" y="4785463"/>
              <a:ext cx="2871785" cy="614194"/>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GB" sz="2800" b="1" dirty="0">
                  <a:solidFill>
                    <a:schemeClr val="bg1"/>
                  </a:solidFill>
                  <a:latin typeface="Calibri" panose="020F0502020204030204" pitchFamily="34" charset="0"/>
                  <a:cs typeface="Calibri" panose="020F0502020204030204" pitchFamily="34" charset="0"/>
                </a:rPr>
                <a:t>yourself</a:t>
              </a:r>
              <a:endParaRPr lang="en-US" sz="2800" b="1" dirty="0">
                <a:solidFill>
                  <a:schemeClr val="bg1"/>
                </a:solidFill>
                <a:latin typeface="Calibri" panose="020F0502020204030204" pitchFamily="34" charset="0"/>
                <a:cs typeface="Calibri" panose="020F0502020204030204" pitchFamily="34" charset="0"/>
              </a:endParaRPr>
            </a:p>
          </p:txBody>
        </p:sp>
        <p:sp>
          <p:nvSpPr>
            <p:cNvPr id="62" name="Title 1">
              <a:extLst>
                <a:ext uri="{FF2B5EF4-FFF2-40B4-BE49-F238E27FC236}">
                  <a16:creationId xmlns="" xmlns:a16="http://schemas.microsoft.com/office/drawing/2014/main" id="{4A482498-2458-AB49-9443-B07D596F69ED}"/>
                </a:ext>
              </a:extLst>
            </p:cNvPr>
            <p:cNvSpPr txBox="1">
              <a:spLocks/>
            </p:cNvSpPr>
            <p:nvPr/>
          </p:nvSpPr>
          <p:spPr>
            <a:xfrm>
              <a:off x="3388751" y="7189996"/>
              <a:ext cx="2871785" cy="614194"/>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GB" sz="2800" b="1" dirty="0">
                  <a:latin typeface="Calibri" panose="020F0502020204030204" pitchFamily="34" charset="0"/>
                  <a:cs typeface="Calibri" panose="020F0502020204030204" pitchFamily="34" charset="0"/>
                </a:rPr>
                <a:t>recorded</a:t>
              </a:r>
              <a:endParaRPr lang="en-US" sz="2800" b="1" dirty="0">
                <a:latin typeface="Calibri" panose="020F0502020204030204" pitchFamily="34" charset="0"/>
                <a:cs typeface="Calibri" panose="020F0502020204030204" pitchFamily="34" charset="0"/>
              </a:endParaRPr>
            </a:p>
          </p:txBody>
        </p:sp>
        <p:sp>
          <p:nvSpPr>
            <p:cNvPr id="63" name="Title 1">
              <a:extLst>
                <a:ext uri="{FF2B5EF4-FFF2-40B4-BE49-F238E27FC236}">
                  <a16:creationId xmlns="" xmlns:a16="http://schemas.microsoft.com/office/drawing/2014/main" id="{DFA35950-ADB6-D740-92E3-B009ED671667}"/>
                </a:ext>
              </a:extLst>
            </p:cNvPr>
            <p:cNvSpPr txBox="1">
              <a:spLocks/>
            </p:cNvSpPr>
            <p:nvPr/>
          </p:nvSpPr>
          <p:spPr>
            <a:xfrm>
              <a:off x="6581011" y="7189996"/>
              <a:ext cx="2871785" cy="614194"/>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GB" sz="2800" b="1" dirty="0">
                  <a:solidFill>
                    <a:schemeClr val="bg1"/>
                  </a:solidFill>
                  <a:latin typeface="Calibri" panose="020F0502020204030204" pitchFamily="34" charset="0"/>
                  <a:cs typeface="Calibri" panose="020F0502020204030204" pitchFamily="34" charset="0"/>
                </a:rPr>
                <a:t>identify</a:t>
              </a:r>
              <a:endParaRPr lang="en-US" sz="2800" b="1" dirty="0">
                <a:solidFill>
                  <a:schemeClr val="bg1"/>
                </a:solidFill>
                <a:latin typeface="Calibri" panose="020F0502020204030204" pitchFamily="34" charset="0"/>
                <a:cs typeface="Calibri" panose="020F0502020204030204" pitchFamily="34" charset="0"/>
              </a:endParaRPr>
            </a:p>
          </p:txBody>
        </p:sp>
        <p:sp>
          <p:nvSpPr>
            <p:cNvPr id="64" name="Title 1">
              <a:extLst>
                <a:ext uri="{FF2B5EF4-FFF2-40B4-BE49-F238E27FC236}">
                  <a16:creationId xmlns="" xmlns:a16="http://schemas.microsoft.com/office/drawing/2014/main" id="{6370EFC3-3324-FC4C-B0BD-90D90A8D8724}"/>
                </a:ext>
              </a:extLst>
            </p:cNvPr>
            <p:cNvSpPr txBox="1">
              <a:spLocks/>
            </p:cNvSpPr>
            <p:nvPr/>
          </p:nvSpPr>
          <p:spPr>
            <a:xfrm>
              <a:off x="9703670" y="7189996"/>
              <a:ext cx="2871785" cy="614194"/>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GB" sz="2800" b="1" dirty="0">
                  <a:latin typeface="Calibri" panose="020F0502020204030204" pitchFamily="34" charset="0"/>
                  <a:cs typeface="Calibri" panose="020F0502020204030204" pitchFamily="34" charset="0"/>
                </a:rPr>
                <a:t>collected</a:t>
              </a:r>
              <a:endParaRPr lang="en-US" sz="2800" b="1" dirty="0">
                <a:latin typeface="Calibri" panose="020F0502020204030204" pitchFamily="34" charset="0"/>
                <a:cs typeface="Calibri" panose="020F0502020204030204" pitchFamily="34" charset="0"/>
              </a:endParaRPr>
            </a:p>
          </p:txBody>
        </p:sp>
        <p:sp>
          <p:nvSpPr>
            <p:cNvPr id="65" name="Title 1">
              <a:extLst>
                <a:ext uri="{FF2B5EF4-FFF2-40B4-BE49-F238E27FC236}">
                  <a16:creationId xmlns="" xmlns:a16="http://schemas.microsoft.com/office/drawing/2014/main" id="{21B7BEDA-6029-5540-9E0D-166FC3B73D1F}"/>
                </a:ext>
              </a:extLst>
            </p:cNvPr>
            <p:cNvSpPr txBox="1">
              <a:spLocks/>
            </p:cNvSpPr>
            <p:nvPr/>
          </p:nvSpPr>
          <p:spPr>
            <a:xfrm>
              <a:off x="2588031" y="2834494"/>
              <a:ext cx="11077169" cy="614194"/>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marL="514350" lvl="0" indent="-514350">
                <a:spcBef>
                  <a:spcPts val="0"/>
                </a:spcBef>
                <a:buFont typeface="+mj-lt"/>
                <a:buAutoNum type="arabicPeriod"/>
              </a:pPr>
              <a:r>
                <a:rPr lang="en-GB" sz="2400" dirty="0">
                  <a:solidFill>
                    <a:schemeClr val="dk1"/>
                  </a:solidFill>
                  <a:latin typeface="Overpass Mono" pitchFamily="49" charset="77"/>
                  <a:ea typeface="Calibri"/>
                  <a:cs typeface="Calibri"/>
                  <a:sym typeface="Calibri"/>
                </a:rPr>
                <a:t>Using at least three of the words in the word bank below, create a definition of personal data.</a:t>
              </a:r>
              <a:endParaRPr lang="en-GB" sz="2400" dirty="0">
                <a:latin typeface="Overpass Mono" pitchFamily="49" charset="77"/>
              </a:endParaRPr>
            </a:p>
          </p:txBody>
        </p:sp>
        <p:sp>
          <p:nvSpPr>
            <p:cNvPr id="66" name="Title 1">
              <a:extLst>
                <a:ext uri="{FF2B5EF4-FFF2-40B4-BE49-F238E27FC236}">
                  <a16:creationId xmlns="" xmlns:a16="http://schemas.microsoft.com/office/drawing/2014/main" id="{C521B079-A575-8C48-90A4-F16781BB5A0E}"/>
                </a:ext>
              </a:extLst>
            </p:cNvPr>
            <p:cNvSpPr txBox="1">
              <a:spLocks/>
            </p:cNvSpPr>
            <p:nvPr/>
          </p:nvSpPr>
          <p:spPr>
            <a:xfrm>
              <a:off x="692200" y="611124"/>
              <a:ext cx="11423599" cy="782373"/>
            </a:xfrm>
            <a:prstGeom prst="rect">
              <a:avLst/>
            </a:prstGeom>
          </p:spPr>
          <p:txBody>
            <a:bodyPr/>
            <a:lstStyle>
              <a:lvl1pPr algn="l" defTabSz="1219170" rtl="0" eaLnBrk="1" latinLnBrk="0" hangingPunct="1">
                <a:lnSpc>
                  <a:spcPts val="6800"/>
                </a:lnSpc>
                <a:spcBef>
                  <a:spcPct val="0"/>
                </a:spcBef>
                <a:buNone/>
                <a:defRPr sz="5500" b="0" i="0" kern="1200">
                  <a:solidFill>
                    <a:schemeClr val="tx1"/>
                  </a:solidFill>
                  <a:latin typeface="Overpass Mono" pitchFamily="49" charset="77"/>
                  <a:ea typeface="+mj-ea"/>
                  <a:cs typeface="+mj-cs"/>
                </a:defRPr>
              </a:lvl1pPr>
            </a:lstStyle>
            <a:p>
              <a:pPr>
                <a:lnSpc>
                  <a:spcPct val="100000"/>
                </a:lnSpc>
              </a:pPr>
              <a:r>
                <a:rPr lang="en-GB" sz="3600" b="1" dirty="0">
                  <a:solidFill>
                    <a:schemeClr val="dk1"/>
                  </a:solidFill>
                  <a:ea typeface="Calibri"/>
                  <a:cs typeface="Calibri"/>
                  <a:sym typeface="Calibri"/>
                </a:rPr>
                <a:t>What is personal data?</a:t>
              </a:r>
              <a:endParaRPr lang="en-US" sz="3600" b="1" dirty="0"/>
            </a:p>
          </p:txBody>
        </p:sp>
      </p:grpSp>
      <p:sp>
        <p:nvSpPr>
          <p:cNvPr id="26" name="Rectangle 25">
            <a:extLst>
              <a:ext uri="{FF2B5EF4-FFF2-40B4-BE49-F238E27FC236}">
                <a16:creationId xmlns="" xmlns:a16="http://schemas.microsoft.com/office/drawing/2014/main" id="{FB03A392-77F1-724C-9783-92B109E69656}"/>
              </a:ext>
            </a:extLst>
          </p:cNvPr>
          <p:cNvSpPr/>
          <p:nvPr/>
        </p:nvSpPr>
        <p:spPr>
          <a:xfrm>
            <a:off x="0" y="788"/>
            <a:ext cx="16257588" cy="9144000"/>
          </a:xfrm>
          <a:prstGeom prst="rect">
            <a:avLst/>
          </a:prstGeom>
          <a:solidFill>
            <a:srgbClr val="F6E24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 name="Group 2">
            <a:extLst>
              <a:ext uri="{FF2B5EF4-FFF2-40B4-BE49-F238E27FC236}">
                <a16:creationId xmlns="" xmlns:a16="http://schemas.microsoft.com/office/drawing/2014/main" id="{6314A8CB-79E3-9F43-9B4D-A6C89C56867F}"/>
              </a:ext>
            </a:extLst>
          </p:cNvPr>
          <p:cNvGrpSpPr/>
          <p:nvPr/>
        </p:nvGrpSpPr>
        <p:grpSpPr>
          <a:xfrm>
            <a:off x="-586596" y="-227811"/>
            <a:ext cx="12702396" cy="4891796"/>
            <a:chOff x="-586596" y="-228599"/>
            <a:chExt cx="12702396" cy="4891796"/>
          </a:xfrm>
        </p:grpSpPr>
        <p:sp>
          <p:nvSpPr>
            <p:cNvPr id="38" name="Rectangle 37">
              <a:extLst>
                <a:ext uri="{FF2B5EF4-FFF2-40B4-BE49-F238E27FC236}">
                  <a16:creationId xmlns="" xmlns:a16="http://schemas.microsoft.com/office/drawing/2014/main" id="{74DA15B8-ACF7-FF48-98C7-BA753A508965}"/>
                </a:ext>
              </a:extLst>
            </p:cNvPr>
            <p:cNvSpPr/>
            <p:nvPr/>
          </p:nvSpPr>
          <p:spPr>
            <a:xfrm>
              <a:off x="-586596" y="-228599"/>
              <a:ext cx="9957090" cy="4891796"/>
            </a:xfrm>
            <a:prstGeom prst="rect">
              <a:avLst/>
            </a:prstGeom>
            <a:solidFill>
              <a:schemeClr val="bg1"/>
            </a:solidFill>
            <a:ln w="34925">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 name="Title 1">
              <a:extLst>
                <a:ext uri="{FF2B5EF4-FFF2-40B4-BE49-F238E27FC236}">
                  <a16:creationId xmlns="" xmlns:a16="http://schemas.microsoft.com/office/drawing/2014/main" id="{73E54AE1-015C-2444-BB1D-39A1298ED0FB}"/>
                </a:ext>
              </a:extLst>
            </p:cNvPr>
            <p:cNvSpPr txBox="1">
              <a:spLocks/>
            </p:cNvSpPr>
            <p:nvPr/>
          </p:nvSpPr>
          <p:spPr>
            <a:xfrm>
              <a:off x="692201" y="611124"/>
              <a:ext cx="11423599" cy="782373"/>
            </a:xfrm>
            <a:prstGeom prst="rect">
              <a:avLst/>
            </a:prstGeom>
          </p:spPr>
          <p:txBody>
            <a:bodyPr/>
            <a:lstStyle>
              <a:lvl1pPr algn="l" defTabSz="1219170" rtl="0" eaLnBrk="1" latinLnBrk="0" hangingPunct="1">
                <a:lnSpc>
                  <a:spcPts val="6800"/>
                </a:lnSpc>
                <a:spcBef>
                  <a:spcPct val="0"/>
                </a:spcBef>
                <a:buNone/>
                <a:defRPr sz="5500" b="0" i="0" kern="1200">
                  <a:solidFill>
                    <a:schemeClr val="tx1"/>
                  </a:solidFill>
                  <a:latin typeface="Overpass Mono" pitchFamily="49" charset="77"/>
                  <a:ea typeface="+mj-ea"/>
                  <a:cs typeface="+mj-cs"/>
                </a:defRPr>
              </a:lvl1pPr>
            </a:lstStyle>
            <a:p>
              <a:pPr>
                <a:lnSpc>
                  <a:spcPct val="100000"/>
                </a:lnSpc>
              </a:pPr>
              <a:r>
                <a:rPr lang="en-GB" sz="3600" b="1" dirty="0">
                  <a:solidFill>
                    <a:schemeClr val="dk1"/>
                  </a:solidFill>
                  <a:ea typeface="Calibri"/>
                  <a:cs typeface="Calibri"/>
                  <a:sym typeface="Calibri"/>
                </a:rPr>
                <a:t>What is personal data?</a:t>
              </a:r>
              <a:endParaRPr lang="en-US" sz="3600" b="1" dirty="0"/>
            </a:p>
          </p:txBody>
        </p:sp>
      </p:grpSp>
      <p:grpSp>
        <p:nvGrpSpPr>
          <p:cNvPr id="6" name="Group 5">
            <a:extLst>
              <a:ext uri="{FF2B5EF4-FFF2-40B4-BE49-F238E27FC236}">
                <a16:creationId xmlns="" xmlns:a16="http://schemas.microsoft.com/office/drawing/2014/main" id="{D81D4347-7455-9340-9C2D-F3D0064D6B55}"/>
              </a:ext>
            </a:extLst>
          </p:cNvPr>
          <p:cNvGrpSpPr/>
          <p:nvPr/>
        </p:nvGrpSpPr>
        <p:grpSpPr>
          <a:xfrm>
            <a:off x="951506" y="2951479"/>
            <a:ext cx="7015148" cy="4891797"/>
            <a:chOff x="951506" y="2950691"/>
            <a:chExt cx="7015148" cy="4891797"/>
          </a:xfrm>
        </p:grpSpPr>
        <p:sp>
          <p:nvSpPr>
            <p:cNvPr id="28" name="Rectangle 27">
              <a:extLst>
                <a:ext uri="{FF2B5EF4-FFF2-40B4-BE49-F238E27FC236}">
                  <a16:creationId xmlns="" xmlns:a16="http://schemas.microsoft.com/office/drawing/2014/main" id="{AC7C4AA2-4D26-134E-A9ED-A09E5B9E515B}"/>
                </a:ext>
              </a:extLst>
            </p:cNvPr>
            <p:cNvSpPr/>
            <p:nvPr/>
          </p:nvSpPr>
          <p:spPr>
            <a:xfrm>
              <a:off x="951506" y="2950692"/>
              <a:ext cx="7015148" cy="4891796"/>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 xmlns:a16="http://schemas.microsoft.com/office/drawing/2014/main" id="{8A0E1B8E-CB78-764E-AE40-75447FB95F76}"/>
                </a:ext>
              </a:extLst>
            </p:cNvPr>
            <p:cNvSpPr/>
            <p:nvPr/>
          </p:nvSpPr>
          <p:spPr>
            <a:xfrm>
              <a:off x="951506" y="2950691"/>
              <a:ext cx="7015148" cy="680457"/>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ounded Rectangle 29">
              <a:extLst>
                <a:ext uri="{FF2B5EF4-FFF2-40B4-BE49-F238E27FC236}">
                  <a16:creationId xmlns="" xmlns:a16="http://schemas.microsoft.com/office/drawing/2014/main" id="{5C391EA9-CCA5-4D44-B31B-B1C120EB9CB7}"/>
                </a:ext>
              </a:extLst>
            </p:cNvPr>
            <p:cNvSpPr/>
            <p:nvPr/>
          </p:nvSpPr>
          <p:spPr>
            <a:xfrm>
              <a:off x="7611282" y="3812525"/>
              <a:ext cx="244738" cy="912675"/>
            </a:xfrm>
            <a:prstGeom prst="roundRect">
              <a:avLst>
                <a:gd name="adj" fmla="val 50000"/>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1" name="Group 30">
              <a:extLst>
                <a:ext uri="{FF2B5EF4-FFF2-40B4-BE49-F238E27FC236}">
                  <a16:creationId xmlns="" xmlns:a16="http://schemas.microsoft.com/office/drawing/2014/main" id="{7E35D08C-A5D4-2F46-ADF7-F59394A6FA13}"/>
                </a:ext>
              </a:extLst>
            </p:cNvPr>
            <p:cNvGrpSpPr/>
            <p:nvPr/>
          </p:nvGrpSpPr>
          <p:grpSpPr>
            <a:xfrm>
              <a:off x="1195318" y="3194409"/>
              <a:ext cx="758376" cy="204343"/>
              <a:chOff x="2886740" y="1651000"/>
              <a:chExt cx="651096" cy="175437"/>
            </a:xfrm>
          </p:grpSpPr>
          <p:sp>
            <p:nvSpPr>
              <p:cNvPr id="32" name="Oval 31">
                <a:extLst>
                  <a:ext uri="{FF2B5EF4-FFF2-40B4-BE49-F238E27FC236}">
                    <a16:creationId xmlns="" xmlns:a16="http://schemas.microsoft.com/office/drawing/2014/main" id="{2B4B9416-E937-AC4E-A4CD-750D881FC237}"/>
                  </a:ext>
                </a:extLst>
              </p:cNvPr>
              <p:cNvSpPr/>
              <p:nvPr/>
            </p:nvSpPr>
            <p:spPr>
              <a:xfrm>
                <a:off x="2886740"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 xmlns:a16="http://schemas.microsoft.com/office/drawing/2014/main" id="{751C1284-423F-2546-9DB1-501743A1CC25}"/>
                  </a:ext>
                </a:extLst>
              </p:cNvPr>
              <p:cNvSpPr/>
              <p:nvPr/>
            </p:nvSpPr>
            <p:spPr>
              <a:xfrm>
                <a:off x="3125973"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 xmlns:a16="http://schemas.microsoft.com/office/drawing/2014/main" id="{FBF1AE5A-53FB-F344-BC09-9573864231CC}"/>
                  </a:ext>
                </a:extLst>
              </p:cNvPr>
              <p:cNvSpPr/>
              <p:nvPr/>
            </p:nvSpPr>
            <p:spPr>
              <a:xfrm>
                <a:off x="3362399"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5" name="Rounded Rectangle 34">
              <a:extLst>
                <a:ext uri="{FF2B5EF4-FFF2-40B4-BE49-F238E27FC236}">
                  <a16:creationId xmlns="" xmlns:a16="http://schemas.microsoft.com/office/drawing/2014/main" id="{057E797B-D78A-724A-8D08-09E038768AB1}"/>
                </a:ext>
              </a:extLst>
            </p:cNvPr>
            <p:cNvSpPr/>
            <p:nvPr/>
          </p:nvSpPr>
          <p:spPr>
            <a:xfrm>
              <a:off x="2334648" y="3113026"/>
              <a:ext cx="4879478" cy="355788"/>
            </a:xfrm>
            <a:prstGeom prst="roundRect">
              <a:avLst>
                <a:gd name="adj" fmla="val 47862"/>
              </a:avLst>
            </a:prstGeom>
            <a:no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2" name="Title 1">
              <a:extLst>
                <a:ext uri="{FF2B5EF4-FFF2-40B4-BE49-F238E27FC236}">
                  <a16:creationId xmlns="" xmlns:a16="http://schemas.microsoft.com/office/drawing/2014/main" id="{9D3EA8FD-FDDE-9341-BA80-1D5F367EDCFB}"/>
                </a:ext>
              </a:extLst>
            </p:cNvPr>
            <p:cNvSpPr txBox="1">
              <a:spLocks/>
            </p:cNvSpPr>
            <p:nvPr/>
          </p:nvSpPr>
          <p:spPr>
            <a:xfrm>
              <a:off x="1614907" y="4725200"/>
              <a:ext cx="4870559" cy="1715348"/>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marL="514350" lvl="0" indent="-514350">
                <a:spcBef>
                  <a:spcPts val="0"/>
                </a:spcBef>
                <a:buFont typeface="+mj-lt"/>
                <a:buAutoNum type="arabicPeriod" startAt="2"/>
              </a:pPr>
              <a:r>
                <a:rPr lang="en-GB" sz="2600" dirty="0">
                  <a:solidFill>
                    <a:schemeClr val="dk1"/>
                  </a:solidFill>
                  <a:latin typeface="Overpass Mono" pitchFamily="49" charset="77"/>
                  <a:ea typeface="Calibri"/>
                  <a:cs typeface="Calibri"/>
                  <a:sym typeface="Calibri"/>
                </a:rPr>
                <a:t>In pairs, share your definitions and add on anything you already know about personal data.</a:t>
              </a:r>
            </a:p>
          </p:txBody>
        </p:sp>
      </p:grpSp>
      <p:grpSp>
        <p:nvGrpSpPr>
          <p:cNvPr id="4" name="Group 3">
            <a:extLst>
              <a:ext uri="{FF2B5EF4-FFF2-40B4-BE49-F238E27FC236}">
                <a16:creationId xmlns="" xmlns:a16="http://schemas.microsoft.com/office/drawing/2014/main" id="{47FCA05F-8092-3241-8350-5A6F6D34DE9F}"/>
              </a:ext>
            </a:extLst>
          </p:cNvPr>
          <p:cNvGrpSpPr/>
          <p:nvPr/>
        </p:nvGrpSpPr>
        <p:grpSpPr>
          <a:xfrm>
            <a:off x="8368306" y="2951479"/>
            <a:ext cx="7015148" cy="4891797"/>
            <a:chOff x="8368306" y="2950691"/>
            <a:chExt cx="7015148" cy="4891797"/>
          </a:xfrm>
        </p:grpSpPr>
        <p:grpSp>
          <p:nvGrpSpPr>
            <p:cNvPr id="49" name="Group 48">
              <a:extLst>
                <a:ext uri="{FF2B5EF4-FFF2-40B4-BE49-F238E27FC236}">
                  <a16:creationId xmlns="" xmlns:a16="http://schemas.microsoft.com/office/drawing/2014/main" id="{2D424931-A830-404F-8DDE-7385D9FA8EB2}"/>
                </a:ext>
              </a:extLst>
            </p:cNvPr>
            <p:cNvGrpSpPr/>
            <p:nvPr/>
          </p:nvGrpSpPr>
          <p:grpSpPr>
            <a:xfrm>
              <a:off x="8368306" y="2950691"/>
              <a:ext cx="7015148" cy="4891797"/>
              <a:chOff x="2204572" y="2362136"/>
              <a:chExt cx="7015148" cy="4891797"/>
            </a:xfrm>
          </p:grpSpPr>
          <p:sp>
            <p:nvSpPr>
              <p:cNvPr id="50" name="Rectangle 49">
                <a:extLst>
                  <a:ext uri="{FF2B5EF4-FFF2-40B4-BE49-F238E27FC236}">
                    <a16:creationId xmlns="" xmlns:a16="http://schemas.microsoft.com/office/drawing/2014/main" id="{DDA30B1B-06D2-CC4E-A2D6-E3C0834C5601}"/>
                  </a:ext>
                </a:extLst>
              </p:cNvPr>
              <p:cNvSpPr/>
              <p:nvPr/>
            </p:nvSpPr>
            <p:spPr>
              <a:xfrm>
                <a:off x="2204572" y="2362137"/>
                <a:ext cx="7015148" cy="4891796"/>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Rectangle 50">
                <a:extLst>
                  <a:ext uri="{FF2B5EF4-FFF2-40B4-BE49-F238E27FC236}">
                    <a16:creationId xmlns="" xmlns:a16="http://schemas.microsoft.com/office/drawing/2014/main" id="{330478AE-D9F6-3940-8013-4B0BAFD1ACD5}"/>
                  </a:ext>
                </a:extLst>
              </p:cNvPr>
              <p:cNvSpPr/>
              <p:nvPr/>
            </p:nvSpPr>
            <p:spPr>
              <a:xfrm>
                <a:off x="2204572" y="2362136"/>
                <a:ext cx="7015148" cy="680457"/>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3" name="Group 52">
                <a:extLst>
                  <a:ext uri="{FF2B5EF4-FFF2-40B4-BE49-F238E27FC236}">
                    <a16:creationId xmlns="" xmlns:a16="http://schemas.microsoft.com/office/drawing/2014/main" id="{070B44B6-F6E4-154E-8FBC-FB9A5F339C16}"/>
                  </a:ext>
                </a:extLst>
              </p:cNvPr>
              <p:cNvGrpSpPr/>
              <p:nvPr/>
            </p:nvGrpSpPr>
            <p:grpSpPr>
              <a:xfrm>
                <a:off x="2448384" y="2605854"/>
                <a:ext cx="758376" cy="204343"/>
                <a:chOff x="2886740" y="1651000"/>
                <a:chExt cx="651096" cy="175437"/>
              </a:xfrm>
            </p:grpSpPr>
            <p:sp>
              <p:nvSpPr>
                <p:cNvPr id="57" name="Oval 56">
                  <a:extLst>
                    <a:ext uri="{FF2B5EF4-FFF2-40B4-BE49-F238E27FC236}">
                      <a16:creationId xmlns="" xmlns:a16="http://schemas.microsoft.com/office/drawing/2014/main" id="{6369CEC7-3701-3C42-B299-1406B0899F2B}"/>
                    </a:ext>
                  </a:extLst>
                </p:cNvPr>
                <p:cNvSpPr/>
                <p:nvPr/>
              </p:nvSpPr>
              <p:spPr>
                <a:xfrm>
                  <a:off x="2886740"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Oval 70">
                  <a:extLst>
                    <a:ext uri="{FF2B5EF4-FFF2-40B4-BE49-F238E27FC236}">
                      <a16:creationId xmlns="" xmlns:a16="http://schemas.microsoft.com/office/drawing/2014/main" id="{7E8C2DC1-34EA-4B4C-8FFF-1F223A56BD53}"/>
                    </a:ext>
                  </a:extLst>
                </p:cNvPr>
                <p:cNvSpPr/>
                <p:nvPr/>
              </p:nvSpPr>
              <p:spPr>
                <a:xfrm>
                  <a:off x="3125973"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Oval 72">
                  <a:extLst>
                    <a:ext uri="{FF2B5EF4-FFF2-40B4-BE49-F238E27FC236}">
                      <a16:creationId xmlns="" xmlns:a16="http://schemas.microsoft.com/office/drawing/2014/main" id="{11450DE5-6B68-1749-8378-6102DBD8CC43}"/>
                    </a:ext>
                  </a:extLst>
                </p:cNvPr>
                <p:cNvSpPr/>
                <p:nvPr/>
              </p:nvSpPr>
              <p:spPr>
                <a:xfrm>
                  <a:off x="3362399"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4" name="Rounded Rectangle 53">
                <a:extLst>
                  <a:ext uri="{FF2B5EF4-FFF2-40B4-BE49-F238E27FC236}">
                    <a16:creationId xmlns="" xmlns:a16="http://schemas.microsoft.com/office/drawing/2014/main" id="{51B51A8B-F4D5-AB4C-B02D-1E598FD356A5}"/>
                  </a:ext>
                </a:extLst>
              </p:cNvPr>
              <p:cNvSpPr/>
              <p:nvPr/>
            </p:nvSpPr>
            <p:spPr>
              <a:xfrm>
                <a:off x="3587714" y="2524471"/>
                <a:ext cx="4879478" cy="355788"/>
              </a:xfrm>
              <a:prstGeom prst="roundRect">
                <a:avLst>
                  <a:gd name="adj" fmla="val 47862"/>
                </a:avLst>
              </a:prstGeom>
              <a:no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Title 1">
                <a:extLst>
                  <a:ext uri="{FF2B5EF4-FFF2-40B4-BE49-F238E27FC236}">
                    <a16:creationId xmlns="" xmlns:a16="http://schemas.microsoft.com/office/drawing/2014/main" id="{C625AD40-BAD4-3F4A-A92F-E2FB8F80208F}"/>
                  </a:ext>
                </a:extLst>
              </p:cNvPr>
              <p:cNvSpPr txBox="1">
                <a:spLocks/>
              </p:cNvSpPr>
              <p:nvPr/>
            </p:nvSpPr>
            <p:spPr>
              <a:xfrm>
                <a:off x="2867974" y="4136645"/>
                <a:ext cx="5158425" cy="1715348"/>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marL="514350" lvl="0" indent="-514350">
                  <a:spcBef>
                    <a:spcPts val="0"/>
                  </a:spcBef>
                  <a:buFont typeface="+mj-lt"/>
                  <a:buAutoNum type="arabicPeriod" startAt="3"/>
                </a:pPr>
                <a:r>
                  <a:rPr lang="en-GB" sz="2600" dirty="0">
                    <a:solidFill>
                      <a:schemeClr val="dk1"/>
                    </a:solidFill>
                    <a:latin typeface="Overpass Mono" pitchFamily="49" charset="77"/>
                    <a:ea typeface="Calibri"/>
                    <a:cs typeface="Calibri"/>
                    <a:sym typeface="Calibri"/>
                  </a:rPr>
                  <a:t>Add on any examples of personal data that you can think of.</a:t>
                </a:r>
              </a:p>
            </p:txBody>
          </p:sp>
        </p:grpSp>
        <p:sp>
          <p:nvSpPr>
            <p:cNvPr id="36" name="Rounded Rectangle 35">
              <a:extLst>
                <a:ext uri="{FF2B5EF4-FFF2-40B4-BE49-F238E27FC236}">
                  <a16:creationId xmlns="" xmlns:a16="http://schemas.microsoft.com/office/drawing/2014/main" id="{6E0E3B46-B4C0-F948-B334-4312EFD75698}"/>
                </a:ext>
              </a:extLst>
            </p:cNvPr>
            <p:cNvSpPr/>
            <p:nvPr/>
          </p:nvSpPr>
          <p:spPr>
            <a:xfrm>
              <a:off x="14994215" y="3812525"/>
              <a:ext cx="244738" cy="912675"/>
            </a:xfrm>
            <a:prstGeom prst="roundRect">
              <a:avLst>
                <a:gd name="adj" fmla="val 50000"/>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751077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53" presetClass="entr" presetSubtype="16"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8" name="Group 107">
            <a:extLst>
              <a:ext uri="{FF2B5EF4-FFF2-40B4-BE49-F238E27FC236}">
                <a16:creationId xmlns="" xmlns:a16="http://schemas.microsoft.com/office/drawing/2014/main" id="{86BE93E2-D62E-9C4B-B77A-4C1518795D56}"/>
              </a:ext>
            </a:extLst>
          </p:cNvPr>
          <p:cNvGrpSpPr/>
          <p:nvPr/>
        </p:nvGrpSpPr>
        <p:grpSpPr>
          <a:xfrm>
            <a:off x="-586596" y="-228599"/>
            <a:ext cx="15970050" cy="8071087"/>
            <a:chOff x="-586596" y="-228599"/>
            <a:chExt cx="15970050" cy="8071087"/>
          </a:xfrm>
        </p:grpSpPr>
        <p:sp>
          <p:nvSpPr>
            <p:cNvPr id="109" name="Rectangle 108">
              <a:extLst>
                <a:ext uri="{FF2B5EF4-FFF2-40B4-BE49-F238E27FC236}">
                  <a16:creationId xmlns="" xmlns:a16="http://schemas.microsoft.com/office/drawing/2014/main" id="{F5D2E37F-5683-C144-9BED-A51104901E49}"/>
                </a:ext>
              </a:extLst>
            </p:cNvPr>
            <p:cNvSpPr/>
            <p:nvPr/>
          </p:nvSpPr>
          <p:spPr>
            <a:xfrm>
              <a:off x="-586596" y="-228599"/>
              <a:ext cx="9957090" cy="4891796"/>
            </a:xfrm>
            <a:prstGeom prst="rect">
              <a:avLst/>
            </a:prstGeom>
            <a:solidFill>
              <a:schemeClr val="bg1"/>
            </a:solidFill>
            <a:ln w="34925">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10" name="Title 1">
              <a:extLst>
                <a:ext uri="{FF2B5EF4-FFF2-40B4-BE49-F238E27FC236}">
                  <a16:creationId xmlns="" xmlns:a16="http://schemas.microsoft.com/office/drawing/2014/main" id="{13DB8CE3-8E79-CA4E-A21F-814230FA7356}"/>
                </a:ext>
              </a:extLst>
            </p:cNvPr>
            <p:cNvSpPr txBox="1">
              <a:spLocks/>
            </p:cNvSpPr>
            <p:nvPr/>
          </p:nvSpPr>
          <p:spPr>
            <a:xfrm>
              <a:off x="692201" y="611124"/>
              <a:ext cx="11423599" cy="782373"/>
            </a:xfrm>
            <a:prstGeom prst="rect">
              <a:avLst/>
            </a:prstGeom>
          </p:spPr>
          <p:txBody>
            <a:bodyPr/>
            <a:lstStyle>
              <a:lvl1pPr algn="l" defTabSz="1219170" rtl="0" eaLnBrk="1" latinLnBrk="0" hangingPunct="1">
                <a:lnSpc>
                  <a:spcPts val="6800"/>
                </a:lnSpc>
                <a:spcBef>
                  <a:spcPct val="0"/>
                </a:spcBef>
                <a:buNone/>
                <a:defRPr sz="5500" b="0" i="0" kern="1200">
                  <a:solidFill>
                    <a:schemeClr val="tx1"/>
                  </a:solidFill>
                  <a:latin typeface="Overpass Mono" pitchFamily="49" charset="77"/>
                  <a:ea typeface="+mj-ea"/>
                  <a:cs typeface="+mj-cs"/>
                </a:defRPr>
              </a:lvl1pPr>
            </a:lstStyle>
            <a:p>
              <a:pPr>
                <a:lnSpc>
                  <a:spcPct val="100000"/>
                </a:lnSpc>
              </a:pPr>
              <a:r>
                <a:rPr lang="en-GB" sz="3600" b="1" dirty="0">
                  <a:solidFill>
                    <a:schemeClr val="dk1"/>
                  </a:solidFill>
                  <a:ea typeface="Calibri"/>
                  <a:cs typeface="Calibri"/>
                  <a:sym typeface="Calibri"/>
                </a:rPr>
                <a:t>What is personal data?</a:t>
              </a:r>
              <a:endParaRPr lang="en-US" sz="3600" b="1" dirty="0"/>
            </a:p>
          </p:txBody>
        </p:sp>
        <p:grpSp>
          <p:nvGrpSpPr>
            <p:cNvPr id="111" name="Group 110">
              <a:extLst>
                <a:ext uri="{FF2B5EF4-FFF2-40B4-BE49-F238E27FC236}">
                  <a16:creationId xmlns="" xmlns:a16="http://schemas.microsoft.com/office/drawing/2014/main" id="{C5390498-EBC1-F64B-A535-925EF86DE8B0}"/>
                </a:ext>
              </a:extLst>
            </p:cNvPr>
            <p:cNvGrpSpPr/>
            <p:nvPr/>
          </p:nvGrpSpPr>
          <p:grpSpPr>
            <a:xfrm>
              <a:off x="951506" y="2950691"/>
              <a:ext cx="7015148" cy="4891797"/>
              <a:chOff x="951506" y="2950691"/>
              <a:chExt cx="7015148" cy="4891797"/>
            </a:xfrm>
          </p:grpSpPr>
          <p:sp>
            <p:nvSpPr>
              <p:cNvPr id="123" name="Rectangle 122">
                <a:extLst>
                  <a:ext uri="{FF2B5EF4-FFF2-40B4-BE49-F238E27FC236}">
                    <a16:creationId xmlns="" xmlns:a16="http://schemas.microsoft.com/office/drawing/2014/main" id="{3F95F4AD-A303-5A41-8FBC-956641867775}"/>
                  </a:ext>
                </a:extLst>
              </p:cNvPr>
              <p:cNvSpPr/>
              <p:nvPr/>
            </p:nvSpPr>
            <p:spPr>
              <a:xfrm>
                <a:off x="951506" y="2950692"/>
                <a:ext cx="7015148" cy="4891796"/>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Rectangle 123">
                <a:extLst>
                  <a:ext uri="{FF2B5EF4-FFF2-40B4-BE49-F238E27FC236}">
                    <a16:creationId xmlns="" xmlns:a16="http://schemas.microsoft.com/office/drawing/2014/main" id="{2BF110EB-031B-E249-899F-72806D71B5EF}"/>
                  </a:ext>
                </a:extLst>
              </p:cNvPr>
              <p:cNvSpPr/>
              <p:nvPr/>
            </p:nvSpPr>
            <p:spPr>
              <a:xfrm>
                <a:off x="951506" y="2950691"/>
                <a:ext cx="7015148" cy="680457"/>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 name="Rounded Rectangle 124">
                <a:extLst>
                  <a:ext uri="{FF2B5EF4-FFF2-40B4-BE49-F238E27FC236}">
                    <a16:creationId xmlns="" xmlns:a16="http://schemas.microsoft.com/office/drawing/2014/main" id="{B10CA632-E6AA-EE40-BBD8-314FCC0CC887}"/>
                  </a:ext>
                </a:extLst>
              </p:cNvPr>
              <p:cNvSpPr/>
              <p:nvPr/>
            </p:nvSpPr>
            <p:spPr>
              <a:xfrm>
                <a:off x="7611282" y="3812525"/>
                <a:ext cx="244738" cy="912675"/>
              </a:xfrm>
              <a:prstGeom prst="roundRect">
                <a:avLst>
                  <a:gd name="adj" fmla="val 50000"/>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26" name="Group 125">
                <a:extLst>
                  <a:ext uri="{FF2B5EF4-FFF2-40B4-BE49-F238E27FC236}">
                    <a16:creationId xmlns="" xmlns:a16="http://schemas.microsoft.com/office/drawing/2014/main" id="{A3067AEA-C07F-A647-9FB5-7EE59FC51800}"/>
                  </a:ext>
                </a:extLst>
              </p:cNvPr>
              <p:cNvGrpSpPr/>
              <p:nvPr/>
            </p:nvGrpSpPr>
            <p:grpSpPr>
              <a:xfrm>
                <a:off x="1195318" y="3194409"/>
                <a:ext cx="758376" cy="204343"/>
                <a:chOff x="2886740" y="1651000"/>
                <a:chExt cx="651096" cy="175437"/>
              </a:xfrm>
            </p:grpSpPr>
            <p:sp>
              <p:nvSpPr>
                <p:cNvPr id="131" name="Oval 130">
                  <a:extLst>
                    <a:ext uri="{FF2B5EF4-FFF2-40B4-BE49-F238E27FC236}">
                      <a16:creationId xmlns="" xmlns:a16="http://schemas.microsoft.com/office/drawing/2014/main" id="{8B4AE7FA-670A-704D-B091-31CC6151C0B0}"/>
                    </a:ext>
                  </a:extLst>
                </p:cNvPr>
                <p:cNvSpPr/>
                <p:nvPr/>
              </p:nvSpPr>
              <p:spPr>
                <a:xfrm>
                  <a:off x="2886740"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Oval 131">
                  <a:extLst>
                    <a:ext uri="{FF2B5EF4-FFF2-40B4-BE49-F238E27FC236}">
                      <a16:creationId xmlns="" xmlns:a16="http://schemas.microsoft.com/office/drawing/2014/main" id="{7AC9CC4F-01BB-8743-8342-87CBC2F5E60C}"/>
                    </a:ext>
                  </a:extLst>
                </p:cNvPr>
                <p:cNvSpPr/>
                <p:nvPr/>
              </p:nvSpPr>
              <p:spPr>
                <a:xfrm>
                  <a:off x="3125973"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Oval 132">
                  <a:extLst>
                    <a:ext uri="{FF2B5EF4-FFF2-40B4-BE49-F238E27FC236}">
                      <a16:creationId xmlns="" xmlns:a16="http://schemas.microsoft.com/office/drawing/2014/main" id="{AE479F13-96B9-2B4C-BA39-790EC22538D0}"/>
                    </a:ext>
                  </a:extLst>
                </p:cNvPr>
                <p:cNvSpPr/>
                <p:nvPr/>
              </p:nvSpPr>
              <p:spPr>
                <a:xfrm>
                  <a:off x="3362399"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7" name="Rounded Rectangle 126">
                <a:extLst>
                  <a:ext uri="{FF2B5EF4-FFF2-40B4-BE49-F238E27FC236}">
                    <a16:creationId xmlns="" xmlns:a16="http://schemas.microsoft.com/office/drawing/2014/main" id="{96ABD00B-4837-9344-A363-C9CDFBFB7D40}"/>
                  </a:ext>
                </a:extLst>
              </p:cNvPr>
              <p:cNvSpPr/>
              <p:nvPr/>
            </p:nvSpPr>
            <p:spPr>
              <a:xfrm>
                <a:off x="2334648" y="3113026"/>
                <a:ext cx="4879478" cy="355788"/>
              </a:xfrm>
              <a:prstGeom prst="roundRect">
                <a:avLst>
                  <a:gd name="adj" fmla="val 47862"/>
                </a:avLst>
              </a:prstGeom>
              <a:no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8" name="Title 1">
                <a:extLst>
                  <a:ext uri="{FF2B5EF4-FFF2-40B4-BE49-F238E27FC236}">
                    <a16:creationId xmlns="" xmlns:a16="http://schemas.microsoft.com/office/drawing/2014/main" id="{24F411E6-70F9-7740-A4CD-ED45316AB14F}"/>
                  </a:ext>
                </a:extLst>
              </p:cNvPr>
              <p:cNvSpPr txBox="1">
                <a:spLocks/>
              </p:cNvSpPr>
              <p:nvPr/>
            </p:nvSpPr>
            <p:spPr>
              <a:xfrm>
                <a:off x="1614907" y="4725200"/>
                <a:ext cx="4870559" cy="1715348"/>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marL="514350" lvl="0" indent="-514350">
                  <a:spcBef>
                    <a:spcPts val="0"/>
                  </a:spcBef>
                  <a:buFont typeface="+mj-lt"/>
                  <a:buAutoNum type="arabicPeriod" startAt="2"/>
                </a:pPr>
                <a:r>
                  <a:rPr lang="en-GB" sz="2600" dirty="0">
                    <a:solidFill>
                      <a:schemeClr val="dk1"/>
                    </a:solidFill>
                    <a:latin typeface="Overpass Mono" pitchFamily="49" charset="77"/>
                    <a:ea typeface="Calibri"/>
                    <a:cs typeface="Calibri"/>
                    <a:sym typeface="Calibri"/>
                  </a:rPr>
                  <a:t>In pairs, share your definitions and add on anything you already know about personal data.</a:t>
                </a:r>
              </a:p>
            </p:txBody>
          </p:sp>
        </p:grpSp>
        <p:grpSp>
          <p:nvGrpSpPr>
            <p:cNvPr id="112" name="Group 111">
              <a:extLst>
                <a:ext uri="{FF2B5EF4-FFF2-40B4-BE49-F238E27FC236}">
                  <a16:creationId xmlns="" xmlns:a16="http://schemas.microsoft.com/office/drawing/2014/main" id="{46BA95DD-E713-A449-A162-2DCEF2661173}"/>
                </a:ext>
              </a:extLst>
            </p:cNvPr>
            <p:cNvGrpSpPr/>
            <p:nvPr/>
          </p:nvGrpSpPr>
          <p:grpSpPr>
            <a:xfrm>
              <a:off x="8368306" y="2950691"/>
              <a:ext cx="7015148" cy="4891797"/>
              <a:chOff x="8368306" y="2950691"/>
              <a:chExt cx="7015148" cy="4891797"/>
            </a:xfrm>
          </p:grpSpPr>
          <p:grpSp>
            <p:nvGrpSpPr>
              <p:cNvPr id="113" name="Group 112">
                <a:extLst>
                  <a:ext uri="{FF2B5EF4-FFF2-40B4-BE49-F238E27FC236}">
                    <a16:creationId xmlns="" xmlns:a16="http://schemas.microsoft.com/office/drawing/2014/main" id="{767F38BE-E9FA-2C42-8BDF-E2D21F4B576D}"/>
                  </a:ext>
                </a:extLst>
              </p:cNvPr>
              <p:cNvGrpSpPr/>
              <p:nvPr/>
            </p:nvGrpSpPr>
            <p:grpSpPr>
              <a:xfrm>
                <a:off x="8368306" y="2950691"/>
                <a:ext cx="7015148" cy="4891797"/>
                <a:chOff x="2204572" y="2362136"/>
                <a:chExt cx="7015148" cy="4891797"/>
              </a:xfrm>
            </p:grpSpPr>
            <p:sp>
              <p:nvSpPr>
                <p:cNvPr id="115" name="Rectangle 114">
                  <a:extLst>
                    <a:ext uri="{FF2B5EF4-FFF2-40B4-BE49-F238E27FC236}">
                      <a16:creationId xmlns="" xmlns:a16="http://schemas.microsoft.com/office/drawing/2014/main" id="{0EC98959-8B09-2B4B-B6D1-536DF45F5D81}"/>
                    </a:ext>
                  </a:extLst>
                </p:cNvPr>
                <p:cNvSpPr/>
                <p:nvPr/>
              </p:nvSpPr>
              <p:spPr>
                <a:xfrm>
                  <a:off x="2204572" y="2362137"/>
                  <a:ext cx="7015148" cy="4891796"/>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6" name="Rectangle 115">
                  <a:extLst>
                    <a:ext uri="{FF2B5EF4-FFF2-40B4-BE49-F238E27FC236}">
                      <a16:creationId xmlns="" xmlns:a16="http://schemas.microsoft.com/office/drawing/2014/main" id="{E21BCB2E-DF57-A34A-BF7C-A5F666D591B0}"/>
                    </a:ext>
                  </a:extLst>
                </p:cNvPr>
                <p:cNvSpPr/>
                <p:nvPr/>
              </p:nvSpPr>
              <p:spPr>
                <a:xfrm>
                  <a:off x="2204572" y="2362136"/>
                  <a:ext cx="7015148" cy="680457"/>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7" name="Group 116">
                  <a:extLst>
                    <a:ext uri="{FF2B5EF4-FFF2-40B4-BE49-F238E27FC236}">
                      <a16:creationId xmlns="" xmlns:a16="http://schemas.microsoft.com/office/drawing/2014/main" id="{118823C0-4B8C-224E-9C04-73B5DA6756A8}"/>
                    </a:ext>
                  </a:extLst>
                </p:cNvPr>
                <p:cNvGrpSpPr/>
                <p:nvPr/>
              </p:nvGrpSpPr>
              <p:grpSpPr>
                <a:xfrm>
                  <a:off x="2448384" y="2605854"/>
                  <a:ext cx="758376" cy="204343"/>
                  <a:chOff x="2886740" y="1651000"/>
                  <a:chExt cx="651096" cy="175437"/>
                </a:xfrm>
              </p:grpSpPr>
              <p:sp>
                <p:nvSpPr>
                  <p:cNvPr id="120" name="Oval 119">
                    <a:extLst>
                      <a:ext uri="{FF2B5EF4-FFF2-40B4-BE49-F238E27FC236}">
                        <a16:creationId xmlns="" xmlns:a16="http://schemas.microsoft.com/office/drawing/2014/main" id="{F6D0D59B-A120-AA47-9903-115ADE287D8B}"/>
                      </a:ext>
                    </a:extLst>
                  </p:cNvPr>
                  <p:cNvSpPr/>
                  <p:nvPr/>
                </p:nvSpPr>
                <p:spPr>
                  <a:xfrm>
                    <a:off x="2886740"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Oval 120">
                    <a:extLst>
                      <a:ext uri="{FF2B5EF4-FFF2-40B4-BE49-F238E27FC236}">
                        <a16:creationId xmlns="" xmlns:a16="http://schemas.microsoft.com/office/drawing/2014/main" id="{5749D7F9-3120-B140-815B-4416D7196FF0}"/>
                      </a:ext>
                    </a:extLst>
                  </p:cNvPr>
                  <p:cNvSpPr/>
                  <p:nvPr/>
                </p:nvSpPr>
                <p:spPr>
                  <a:xfrm>
                    <a:off x="3125973"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 name="Oval 121">
                    <a:extLst>
                      <a:ext uri="{FF2B5EF4-FFF2-40B4-BE49-F238E27FC236}">
                        <a16:creationId xmlns="" xmlns:a16="http://schemas.microsoft.com/office/drawing/2014/main" id="{64598A9A-B340-884D-99CF-BF1BF72A9CCD}"/>
                      </a:ext>
                    </a:extLst>
                  </p:cNvPr>
                  <p:cNvSpPr/>
                  <p:nvPr/>
                </p:nvSpPr>
                <p:spPr>
                  <a:xfrm>
                    <a:off x="3362399"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8" name="Rounded Rectangle 117">
                  <a:extLst>
                    <a:ext uri="{FF2B5EF4-FFF2-40B4-BE49-F238E27FC236}">
                      <a16:creationId xmlns="" xmlns:a16="http://schemas.microsoft.com/office/drawing/2014/main" id="{11233FBB-AC9B-804E-ADAA-8CE8C232C6E7}"/>
                    </a:ext>
                  </a:extLst>
                </p:cNvPr>
                <p:cNvSpPr/>
                <p:nvPr/>
              </p:nvSpPr>
              <p:spPr>
                <a:xfrm>
                  <a:off x="3587714" y="2524471"/>
                  <a:ext cx="4879478" cy="355788"/>
                </a:xfrm>
                <a:prstGeom prst="roundRect">
                  <a:avLst>
                    <a:gd name="adj" fmla="val 47862"/>
                  </a:avLst>
                </a:prstGeom>
                <a:no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9" name="Title 1">
                  <a:extLst>
                    <a:ext uri="{FF2B5EF4-FFF2-40B4-BE49-F238E27FC236}">
                      <a16:creationId xmlns="" xmlns:a16="http://schemas.microsoft.com/office/drawing/2014/main" id="{8BFA30CC-AFEC-E24F-9776-4F6BD879B572}"/>
                    </a:ext>
                  </a:extLst>
                </p:cNvPr>
                <p:cNvSpPr txBox="1">
                  <a:spLocks/>
                </p:cNvSpPr>
                <p:nvPr/>
              </p:nvSpPr>
              <p:spPr>
                <a:xfrm>
                  <a:off x="2867974" y="4136645"/>
                  <a:ext cx="5158425" cy="1715348"/>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marL="514350" lvl="0" indent="-514350">
                    <a:spcBef>
                      <a:spcPts val="0"/>
                    </a:spcBef>
                    <a:buFont typeface="+mj-lt"/>
                    <a:buAutoNum type="arabicPeriod" startAt="3"/>
                  </a:pPr>
                  <a:r>
                    <a:rPr lang="en-GB" sz="2600" dirty="0">
                      <a:solidFill>
                        <a:schemeClr val="dk1"/>
                      </a:solidFill>
                      <a:latin typeface="Overpass Mono" pitchFamily="49" charset="77"/>
                      <a:ea typeface="Calibri"/>
                      <a:cs typeface="Calibri"/>
                      <a:sym typeface="Calibri"/>
                    </a:rPr>
                    <a:t>Add on any examples of personal data that you can think of.</a:t>
                  </a:r>
                </a:p>
              </p:txBody>
            </p:sp>
          </p:grpSp>
          <p:sp>
            <p:nvSpPr>
              <p:cNvPr id="114" name="Rounded Rectangle 113">
                <a:extLst>
                  <a:ext uri="{FF2B5EF4-FFF2-40B4-BE49-F238E27FC236}">
                    <a16:creationId xmlns="" xmlns:a16="http://schemas.microsoft.com/office/drawing/2014/main" id="{7E68B7E2-102E-D64B-8AA9-C1339E663E31}"/>
                  </a:ext>
                </a:extLst>
              </p:cNvPr>
              <p:cNvSpPr/>
              <p:nvPr/>
            </p:nvSpPr>
            <p:spPr>
              <a:xfrm>
                <a:off x="14994215" y="3812525"/>
                <a:ext cx="244738" cy="912675"/>
              </a:xfrm>
              <a:prstGeom prst="roundRect">
                <a:avLst>
                  <a:gd name="adj" fmla="val 50000"/>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
        <p:nvSpPr>
          <p:cNvPr id="71" name="Rectangle 70">
            <a:extLst>
              <a:ext uri="{FF2B5EF4-FFF2-40B4-BE49-F238E27FC236}">
                <a16:creationId xmlns="" xmlns:a16="http://schemas.microsoft.com/office/drawing/2014/main" id="{F5126578-DC09-9043-9237-24E39C7A7B50}"/>
              </a:ext>
            </a:extLst>
          </p:cNvPr>
          <p:cNvSpPr/>
          <p:nvPr/>
        </p:nvSpPr>
        <p:spPr>
          <a:xfrm>
            <a:off x="0" y="0"/>
            <a:ext cx="16257588" cy="9144000"/>
          </a:xfrm>
          <a:prstGeom prst="rect">
            <a:avLst/>
          </a:prstGeom>
          <a:solidFill>
            <a:srgbClr val="F6E24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3" name="Group 92">
            <a:extLst>
              <a:ext uri="{FF2B5EF4-FFF2-40B4-BE49-F238E27FC236}">
                <a16:creationId xmlns="" xmlns:a16="http://schemas.microsoft.com/office/drawing/2014/main" id="{AFA4E673-F6C5-2348-83C8-8769AD7E601B}"/>
              </a:ext>
            </a:extLst>
          </p:cNvPr>
          <p:cNvGrpSpPr/>
          <p:nvPr/>
        </p:nvGrpSpPr>
        <p:grpSpPr>
          <a:xfrm>
            <a:off x="2465806" y="2471814"/>
            <a:ext cx="11155513" cy="4281677"/>
            <a:chOff x="2035553" y="2593255"/>
            <a:chExt cx="11155513" cy="4281677"/>
          </a:xfrm>
        </p:grpSpPr>
        <p:sp>
          <p:nvSpPr>
            <p:cNvPr id="94" name="Rectangle 93">
              <a:extLst>
                <a:ext uri="{FF2B5EF4-FFF2-40B4-BE49-F238E27FC236}">
                  <a16:creationId xmlns="" xmlns:a16="http://schemas.microsoft.com/office/drawing/2014/main" id="{2F4592FB-387F-8543-9070-0BA37BC4FDD6}"/>
                </a:ext>
              </a:extLst>
            </p:cNvPr>
            <p:cNvSpPr/>
            <p:nvPr/>
          </p:nvSpPr>
          <p:spPr>
            <a:xfrm>
              <a:off x="2035553" y="2593255"/>
              <a:ext cx="11155513" cy="4281677"/>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5" name="Rectangle 94">
              <a:extLst>
                <a:ext uri="{FF2B5EF4-FFF2-40B4-BE49-F238E27FC236}">
                  <a16:creationId xmlns="" xmlns:a16="http://schemas.microsoft.com/office/drawing/2014/main" id="{9D17A9E6-1C9F-474A-BFD2-36D66043D9C3}"/>
                </a:ext>
              </a:extLst>
            </p:cNvPr>
            <p:cNvSpPr/>
            <p:nvPr/>
          </p:nvSpPr>
          <p:spPr>
            <a:xfrm>
              <a:off x="2035553" y="2593257"/>
              <a:ext cx="11155513" cy="580104"/>
            </a:xfrm>
            <a:prstGeom prst="rect">
              <a:avLst/>
            </a:prstGeom>
            <a:solidFill>
              <a:srgbClr val="019967"/>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Text Placeholder 9">
              <a:extLst>
                <a:ext uri="{FF2B5EF4-FFF2-40B4-BE49-F238E27FC236}">
                  <a16:creationId xmlns="" xmlns:a16="http://schemas.microsoft.com/office/drawing/2014/main" id="{B0374C81-6305-454F-ABA4-356B329110DB}"/>
                </a:ext>
              </a:extLst>
            </p:cNvPr>
            <p:cNvSpPr txBox="1">
              <a:spLocks/>
            </p:cNvSpPr>
            <p:nvPr/>
          </p:nvSpPr>
          <p:spPr>
            <a:xfrm>
              <a:off x="2562473" y="2673805"/>
              <a:ext cx="9709955" cy="499555"/>
            </a:xfrm>
            <a:prstGeom prst="rect">
              <a:avLst/>
            </a:prstGeom>
          </p:spPr>
          <p:txBody>
            <a:bodyPr anchor="ctr"/>
            <a:lstStyle>
              <a:lvl1pPr marL="0" indent="0" algn="ctr" defTabSz="1219170" rtl="0" eaLnBrk="1" latinLnBrk="0" hangingPunct="1">
                <a:lnSpc>
                  <a:spcPct val="90000"/>
                </a:lnSpc>
                <a:spcBef>
                  <a:spcPts val="1200"/>
                </a:spcBef>
                <a:buFont typeface="Calibri" panose="020B0604020202020204" pitchFamily="34" charset="0"/>
                <a:buNone/>
                <a:defRPr sz="4000" b="1" i="0" kern="1200">
                  <a:solidFill>
                    <a:schemeClr val="bg1"/>
                  </a:solidFill>
                  <a:latin typeface="Overpass Mono" pitchFamily="49" charset="77"/>
                  <a:ea typeface="Verdana" panose="020B0604030504040204" pitchFamily="34" charset="0"/>
                  <a:cs typeface="Verdana" panose="020B0604030504040204" pitchFamily="34" charset="0"/>
                </a:defRPr>
              </a:lvl1pPr>
              <a:lvl2pPr marL="0" indent="0" algn="ctr" defTabSz="1219170" rtl="0" eaLnBrk="1" latinLnBrk="0" hangingPunct="1">
                <a:lnSpc>
                  <a:spcPct val="90000"/>
                </a:lnSpc>
                <a:spcBef>
                  <a:spcPts val="1200"/>
                </a:spcBef>
                <a:buFont typeface="Calibri" panose="020B0604020202020204" pitchFamily="34" charset="0"/>
                <a:buNone/>
                <a:defRPr sz="3200" b="1" i="0" kern="1200">
                  <a:solidFill>
                    <a:schemeClr val="bg1"/>
                  </a:solidFill>
                  <a:latin typeface="Verdana" panose="020B0604030504040204" pitchFamily="34" charset="0"/>
                  <a:ea typeface="Verdana" panose="020B0604030504040204" pitchFamily="34" charset="0"/>
                  <a:cs typeface="Verdana" panose="020B0604030504040204" pitchFamily="34" charset="0"/>
                </a:defRPr>
              </a:lvl2pPr>
              <a:lvl3pPr marL="0" indent="0" algn="ctr" defTabSz="1219170" rtl="0" eaLnBrk="1" latinLnBrk="0" hangingPunct="1">
                <a:lnSpc>
                  <a:spcPct val="90000"/>
                </a:lnSpc>
                <a:spcBef>
                  <a:spcPts val="1200"/>
                </a:spcBef>
                <a:buFont typeface="Calibri" panose="020B0604020202020204" pitchFamily="34" charset="0"/>
                <a:buNone/>
                <a:defRPr sz="2800" kern="1200">
                  <a:solidFill>
                    <a:schemeClr val="bg1"/>
                  </a:solidFill>
                  <a:latin typeface="Verdana" panose="020B0604030504040204" pitchFamily="34" charset="0"/>
                  <a:ea typeface="Verdana" panose="020B0604030504040204" pitchFamily="34" charset="0"/>
                  <a:cs typeface="Verdana" panose="020B0604030504040204" pitchFamily="34" charset="0"/>
                </a:defRPr>
              </a:lvl3pPr>
              <a:lvl4pPr marL="0" indent="0" algn="ctr" defTabSz="1219170" rtl="0" eaLnBrk="1" latinLnBrk="0" hangingPunct="1">
                <a:lnSpc>
                  <a:spcPct val="90000"/>
                </a:lnSpc>
                <a:spcBef>
                  <a:spcPts val="1200"/>
                </a:spcBef>
                <a:buFont typeface="Calibri" panose="020B0604020202020204" pitchFamily="34" charset="0"/>
                <a:buNone/>
                <a:defRPr sz="2400" kern="1200">
                  <a:solidFill>
                    <a:schemeClr val="bg1"/>
                  </a:solidFill>
                  <a:latin typeface="Overpass Mono" pitchFamily="49" charset="77"/>
                  <a:ea typeface="Verdana" panose="020B0604030504040204" pitchFamily="34" charset="0"/>
                  <a:cs typeface="Verdana" panose="020B0604030504040204" pitchFamily="34" charset="0"/>
                </a:defRPr>
              </a:lvl4pPr>
              <a:lvl5pPr marL="0" indent="0" algn="ctr" defTabSz="1219170" rtl="0" eaLnBrk="1" latinLnBrk="0" hangingPunct="1">
                <a:lnSpc>
                  <a:spcPct val="90000"/>
                </a:lnSpc>
                <a:spcBef>
                  <a:spcPts val="1200"/>
                </a:spcBef>
                <a:buFont typeface="Calibri" panose="020B0604020202020204" pitchFamily="34" charset="0"/>
                <a:buNone/>
                <a:defRPr sz="2400" kern="1200">
                  <a:solidFill>
                    <a:schemeClr val="bg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r>
                <a:rPr lang="en-GB" sz="2800" dirty="0"/>
                <a:t>Personal data</a:t>
              </a:r>
              <a:endParaRPr lang="en-US" sz="2800" dirty="0"/>
            </a:p>
          </p:txBody>
        </p:sp>
        <p:grpSp>
          <p:nvGrpSpPr>
            <p:cNvPr id="97" name="Group 96">
              <a:extLst>
                <a:ext uri="{FF2B5EF4-FFF2-40B4-BE49-F238E27FC236}">
                  <a16:creationId xmlns="" xmlns:a16="http://schemas.microsoft.com/office/drawing/2014/main" id="{4475847B-84BE-D64E-9620-02C0E524D283}"/>
                </a:ext>
              </a:extLst>
            </p:cNvPr>
            <p:cNvGrpSpPr/>
            <p:nvPr/>
          </p:nvGrpSpPr>
          <p:grpSpPr>
            <a:xfrm>
              <a:off x="2158072" y="2680893"/>
              <a:ext cx="366748" cy="366748"/>
              <a:chOff x="2118558" y="2663960"/>
              <a:chExt cx="366748" cy="366748"/>
            </a:xfrm>
          </p:grpSpPr>
          <p:sp>
            <p:nvSpPr>
              <p:cNvPr id="129" name="Rectangle 128">
                <a:extLst>
                  <a:ext uri="{FF2B5EF4-FFF2-40B4-BE49-F238E27FC236}">
                    <a16:creationId xmlns="" xmlns:a16="http://schemas.microsoft.com/office/drawing/2014/main" id="{B44FEA4C-4A8F-B64A-AD32-8A083D58FEDB}"/>
                  </a:ext>
                </a:extLst>
              </p:cNvPr>
              <p:cNvSpPr/>
              <p:nvPr/>
            </p:nvSpPr>
            <p:spPr>
              <a:xfrm>
                <a:off x="2118558" y="2663960"/>
                <a:ext cx="366748" cy="366748"/>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30" name="Straight Connector 129">
                <a:extLst>
                  <a:ext uri="{FF2B5EF4-FFF2-40B4-BE49-F238E27FC236}">
                    <a16:creationId xmlns="" xmlns:a16="http://schemas.microsoft.com/office/drawing/2014/main" id="{3BA9F77E-16BC-7C48-BCB7-6793065B0D4E}"/>
                  </a:ext>
                </a:extLst>
              </p:cNvPr>
              <p:cNvCxnSpPr>
                <a:cxnSpLocks/>
              </p:cNvCxnSpPr>
              <p:nvPr/>
            </p:nvCxnSpPr>
            <p:spPr>
              <a:xfrm>
                <a:off x="2210245" y="2847334"/>
                <a:ext cx="183374" cy="0"/>
              </a:xfrm>
              <a:prstGeom prst="line">
                <a:avLst/>
              </a:prstGeom>
              <a:ln w="28575">
                <a:solidFill>
                  <a:srgbClr val="019967"/>
                </a:solidFill>
              </a:ln>
            </p:spPr>
            <p:style>
              <a:lnRef idx="1">
                <a:schemeClr val="accent1"/>
              </a:lnRef>
              <a:fillRef idx="0">
                <a:schemeClr val="accent1"/>
              </a:fillRef>
              <a:effectRef idx="0">
                <a:schemeClr val="accent1"/>
              </a:effectRef>
              <a:fontRef idx="minor">
                <a:schemeClr val="tx1"/>
              </a:fontRef>
            </p:style>
          </p:cxnSp>
        </p:grpSp>
        <p:grpSp>
          <p:nvGrpSpPr>
            <p:cNvPr id="98" name="Group 97">
              <a:extLst>
                <a:ext uri="{FF2B5EF4-FFF2-40B4-BE49-F238E27FC236}">
                  <a16:creationId xmlns="" xmlns:a16="http://schemas.microsoft.com/office/drawing/2014/main" id="{5F514170-60F8-5049-867A-22194CB2EA59}"/>
                </a:ext>
              </a:extLst>
            </p:cNvPr>
            <p:cNvGrpSpPr/>
            <p:nvPr/>
          </p:nvGrpSpPr>
          <p:grpSpPr>
            <a:xfrm>
              <a:off x="12290940" y="2686867"/>
              <a:ext cx="776902" cy="366748"/>
              <a:chOff x="10581098" y="2669934"/>
              <a:chExt cx="776902" cy="366748"/>
            </a:xfrm>
          </p:grpSpPr>
          <p:sp>
            <p:nvSpPr>
              <p:cNvPr id="100" name="Rectangle 99">
                <a:extLst>
                  <a:ext uri="{FF2B5EF4-FFF2-40B4-BE49-F238E27FC236}">
                    <a16:creationId xmlns="" xmlns:a16="http://schemas.microsoft.com/office/drawing/2014/main" id="{BA7DA417-9922-FF40-BB52-A1E44EDDCFCA}"/>
                  </a:ext>
                </a:extLst>
              </p:cNvPr>
              <p:cNvSpPr/>
              <p:nvPr/>
            </p:nvSpPr>
            <p:spPr>
              <a:xfrm>
                <a:off x="10581098" y="2669934"/>
                <a:ext cx="366748" cy="366748"/>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a:extLst>
                  <a:ext uri="{FF2B5EF4-FFF2-40B4-BE49-F238E27FC236}">
                    <a16:creationId xmlns="" xmlns:a16="http://schemas.microsoft.com/office/drawing/2014/main" id="{8BC76F95-2106-F647-A800-B321B37289D8}"/>
                  </a:ext>
                </a:extLst>
              </p:cNvPr>
              <p:cNvSpPr/>
              <p:nvPr/>
            </p:nvSpPr>
            <p:spPr>
              <a:xfrm>
                <a:off x="10991252" y="2669934"/>
                <a:ext cx="366748" cy="366748"/>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2" name="Triangle 101">
                <a:extLst>
                  <a:ext uri="{FF2B5EF4-FFF2-40B4-BE49-F238E27FC236}">
                    <a16:creationId xmlns="" xmlns:a16="http://schemas.microsoft.com/office/drawing/2014/main" id="{D48181DE-15B7-9A4E-85E0-704733A596B0}"/>
                  </a:ext>
                </a:extLst>
              </p:cNvPr>
              <p:cNvSpPr/>
              <p:nvPr/>
            </p:nvSpPr>
            <p:spPr>
              <a:xfrm>
                <a:off x="11095639" y="2802679"/>
                <a:ext cx="157973" cy="101259"/>
              </a:xfrm>
              <a:prstGeom prst="triangl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Triangle 102">
                <a:extLst>
                  <a:ext uri="{FF2B5EF4-FFF2-40B4-BE49-F238E27FC236}">
                    <a16:creationId xmlns="" xmlns:a16="http://schemas.microsoft.com/office/drawing/2014/main" id="{9959829D-5950-F541-9BFB-C2BA1B3E30EB}"/>
                  </a:ext>
                </a:extLst>
              </p:cNvPr>
              <p:cNvSpPr/>
              <p:nvPr/>
            </p:nvSpPr>
            <p:spPr>
              <a:xfrm rot="10800000">
                <a:off x="10685485" y="2802679"/>
                <a:ext cx="157973" cy="101259"/>
              </a:xfrm>
              <a:prstGeom prst="triangl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9" name="Text Placeholder 12">
              <a:extLst>
                <a:ext uri="{FF2B5EF4-FFF2-40B4-BE49-F238E27FC236}">
                  <a16:creationId xmlns="" xmlns:a16="http://schemas.microsoft.com/office/drawing/2014/main" id="{8E4E1498-B307-F848-976B-1977C782C2D6}"/>
                </a:ext>
              </a:extLst>
            </p:cNvPr>
            <p:cNvSpPr txBox="1">
              <a:spLocks/>
            </p:cNvSpPr>
            <p:nvPr/>
          </p:nvSpPr>
          <p:spPr>
            <a:xfrm>
              <a:off x="2653259" y="3955643"/>
              <a:ext cx="10068768" cy="2579168"/>
            </a:xfrm>
            <a:prstGeom prst="rect">
              <a:avLst/>
            </a:prstGeom>
          </p:spPr>
          <p:txBody>
            <a:bodyPr/>
            <a:lst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pPr>
                <a:lnSpc>
                  <a:spcPct val="100000"/>
                </a:lnSpc>
                <a:spcBef>
                  <a:spcPts val="0"/>
                </a:spcBef>
              </a:pPr>
              <a:r>
                <a:rPr lang="en-GB" sz="2400" dirty="0">
                  <a:solidFill>
                    <a:srgbClr val="019967"/>
                  </a:solidFill>
                </a:rPr>
                <a:t>Personal data </a:t>
              </a:r>
              <a:r>
                <a:rPr lang="en-GB" sz="2400" b="0" dirty="0">
                  <a:solidFill>
                    <a:srgbClr val="019967"/>
                  </a:solidFill>
                </a:rPr>
                <a:t>is any information that could be used to identify you.</a:t>
              </a:r>
            </a:p>
            <a:p>
              <a:pPr>
                <a:lnSpc>
                  <a:spcPct val="100000"/>
                </a:lnSpc>
                <a:spcBef>
                  <a:spcPts val="0"/>
                </a:spcBef>
              </a:pPr>
              <a:endParaRPr lang="en-GB" sz="2400" b="0" dirty="0">
                <a:solidFill>
                  <a:srgbClr val="019967"/>
                </a:solidFill>
              </a:endParaRPr>
            </a:p>
            <a:p>
              <a:pPr>
                <a:lnSpc>
                  <a:spcPct val="100000"/>
                </a:lnSpc>
                <a:spcBef>
                  <a:spcPts val="0"/>
                </a:spcBef>
              </a:pPr>
              <a:r>
                <a:rPr lang="en-GB" sz="2400" b="0" dirty="0">
                  <a:solidFill>
                    <a:srgbClr val="019967"/>
                  </a:solidFill>
                </a:rPr>
                <a:t>This includes details about </a:t>
              </a:r>
              <a:r>
                <a:rPr lang="en-GB" sz="2400" dirty="0">
                  <a:solidFill>
                    <a:srgbClr val="019967"/>
                  </a:solidFill>
                </a:rPr>
                <a:t>yourself</a:t>
              </a:r>
              <a:r>
                <a:rPr lang="en-GB" sz="2400" b="0" dirty="0">
                  <a:solidFill>
                    <a:srgbClr val="019967"/>
                  </a:solidFill>
                </a:rPr>
                <a:t>, such as your name and age, or your </a:t>
              </a:r>
              <a:r>
                <a:rPr lang="en-GB" sz="2400" dirty="0">
                  <a:solidFill>
                    <a:srgbClr val="019967"/>
                  </a:solidFill>
                </a:rPr>
                <a:t>behaviour</a:t>
              </a:r>
              <a:r>
                <a:rPr lang="en-GB" sz="2400" b="0" dirty="0">
                  <a:solidFill>
                    <a:srgbClr val="019967"/>
                  </a:solidFill>
                </a:rPr>
                <a:t>, such as where you shop and what you buy.</a:t>
              </a:r>
            </a:p>
          </p:txBody>
        </p:sp>
      </p:grpSp>
    </p:spTree>
    <p:extLst>
      <p:ext uri="{BB962C8B-B14F-4D97-AF65-F5344CB8AC3E}">
        <p14:creationId xmlns:p14="http://schemas.microsoft.com/office/powerpoint/2010/main" val="976251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fade">
                                      <p:cBhvr>
                                        <p:cTn id="7" dur="500"/>
                                        <p:tgtEl>
                                          <p:spTgt spid="71"/>
                                        </p:tgtEl>
                                      </p:cBhvr>
                                    </p:animEffect>
                                  </p:childTnLst>
                                </p:cTn>
                              </p:par>
                              <p:par>
                                <p:cTn id="8" presetID="53" presetClass="entr" presetSubtype="16" fill="hold" nodeType="withEffect">
                                  <p:stCondLst>
                                    <p:cond delay="0"/>
                                  </p:stCondLst>
                                  <p:childTnLst>
                                    <p:set>
                                      <p:cBhvr>
                                        <p:cTn id="9" dur="1" fill="hold">
                                          <p:stCondLst>
                                            <p:cond delay="0"/>
                                          </p:stCondLst>
                                        </p:cTn>
                                        <p:tgtEl>
                                          <p:spTgt spid="93"/>
                                        </p:tgtEl>
                                        <p:attrNameLst>
                                          <p:attrName>style.visibility</p:attrName>
                                        </p:attrNameLst>
                                      </p:cBhvr>
                                      <p:to>
                                        <p:strVal val="visible"/>
                                      </p:to>
                                    </p:set>
                                    <p:anim calcmode="lin" valueType="num">
                                      <p:cBhvr>
                                        <p:cTn id="10" dur="500" fill="hold"/>
                                        <p:tgtEl>
                                          <p:spTgt spid="93"/>
                                        </p:tgtEl>
                                        <p:attrNameLst>
                                          <p:attrName>ppt_w</p:attrName>
                                        </p:attrNameLst>
                                      </p:cBhvr>
                                      <p:tavLst>
                                        <p:tav tm="0">
                                          <p:val>
                                            <p:fltVal val="0"/>
                                          </p:val>
                                        </p:tav>
                                        <p:tav tm="100000">
                                          <p:val>
                                            <p:strVal val="#ppt_w"/>
                                          </p:val>
                                        </p:tav>
                                      </p:tavLst>
                                    </p:anim>
                                    <p:anim calcmode="lin" valueType="num">
                                      <p:cBhvr>
                                        <p:cTn id="11" dur="500" fill="hold"/>
                                        <p:tgtEl>
                                          <p:spTgt spid="93"/>
                                        </p:tgtEl>
                                        <p:attrNameLst>
                                          <p:attrName>ppt_h</p:attrName>
                                        </p:attrNameLst>
                                      </p:cBhvr>
                                      <p:tavLst>
                                        <p:tav tm="0">
                                          <p:val>
                                            <p:fltVal val="0"/>
                                          </p:val>
                                        </p:tav>
                                        <p:tav tm="100000">
                                          <p:val>
                                            <p:strVal val="#ppt_h"/>
                                          </p:val>
                                        </p:tav>
                                      </p:tavLst>
                                    </p:anim>
                                    <p:animEffect transition="in" filter="fade">
                                      <p:cBhvr>
                                        <p:cTn id="12"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Content Placeholder 8">
            <a:extLst>
              <a:ext uri="{FF2B5EF4-FFF2-40B4-BE49-F238E27FC236}">
                <a16:creationId xmlns="" xmlns:a16="http://schemas.microsoft.com/office/drawing/2014/main" id="{FFD27DE3-A634-A740-970F-E65B7CF51828}"/>
              </a:ext>
            </a:extLst>
          </p:cNvPr>
          <p:cNvSpPr txBox="1">
            <a:spLocks/>
          </p:cNvSpPr>
          <p:nvPr/>
        </p:nvSpPr>
        <p:spPr>
          <a:xfrm>
            <a:off x="7848600" y="1038323"/>
            <a:ext cx="2455333" cy="81139"/>
          </a:xfrm>
          <a:prstGeom prst="rect">
            <a:avLst/>
          </a:prstGeom>
          <a:solidFill>
            <a:srgbClr val="019967"/>
          </a:solidFill>
        </p:spPr>
        <p:txBody>
          <a:bodyPr/>
          <a:lst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r>
              <a:rPr lang="en-GB"/>
              <a:t> </a:t>
            </a:r>
            <a:endParaRPr lang="en-US" dirty="0"/>
          </a:p>
        </p:txBody>
      </p:sp>
      <p:grpSp>
        <p:nvGrpSpPr>
          <p:cNvPr id="70" name="Group 69">
            <a:extLst>
              <a:ext uri="{FF2B5EF4-FFF2-40B4-BE49-F238E27FC236}">
                <a16:creationId xmlns="" xmlns:a16="http://schemas.microsoft.com/office/drawing/2014/main" id="{F3DA8E9F-506F-3941-B350-CCC8781055F8}"/>
              </a:ext>
            </a:extLst>
          </p:cNvPr>
          <p:cNvGrpSpPr/>
          <p:nvPr/>
        </p:nvGrpSpPr>
        <p:grpSpPr>
          <a:xfrm>
            <a:off x="2662718" y="6190120"/>
            <a:ext cx="3128844" cy="2408844"/>
            <a:chOff x="4349801" y="5909798"/>
            <a:chExt cx="3128844" cy="2408844"/>
          </a:xfrm>
        </p:grpSpPr>
        <p:sp>
          <p:nvSpPr>
            <p:cNvPr id="35" name="Rectangle 34">
              <a:extLst>
                <a:ext uri="{FF2B5EF4-FFF2-40B4-BE49-F238E27FC236}">
                  <a16:creationId xmlns="" xmlns:a16="http://schemas.microsoft.com/office/drawing/2014/main" id="{AB4C03C3-CAEB-8C4E-9F3D-37347C65B56C}"/>
                </a:ext>
              </a:extLst>
            </p:cNvPr>
            <p:cNvSpPr/>
            <p:nvPr/>
          </p:nvSpPr>
          <p:spPr>
            <a:xfrm>
              <a:off x="4349801" y="6158642"/>
              <a:ext cx="2880000" cy="2160000"/>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36" name="Group 35">
              <a:extLst>
                <a:ext uri="{FF2B5EF4-FFF2-40B4-BE49-F238E27FC236}">
                  <a16:creationId xmlns="" xmlns:a16="http://schemas.microsoft.com/office/drawing/2014/main" id="{231F0D4E-D901-E74D-98D8-49E98077E0AD}"/>
                </a:ext>
              </a:extLst>
            </p:cNvPr>
            <p:cNvGrpSpPr/>
            <p:nvPr/>
          </p:nvGrpSpPr>
          <p:grpSpPr>
            <a:xfrm>
              <a:off x="6980957" y="5909798"/>
              <a:ext cx="497688" cy="497688"/>
              <a:chOff x="11448333" y="3259976"/>
              <a:chExt cx="497688" cy="497688"/>
            </a:xfrm>
          </p:grpSpPr>
          <p:sp>
            <p:nvSpPr>
              <p:cNvPr id="37" name="Oval 36">
                <a:extLst>
                  <a:ext uri="{FF2B5EF4-FFF2-40B4-BE49-F238E27FC236}">
                    <a16:creationId xmlns="" xmlns:a16="http://schemas.microsoft.com/office/drawing/2014/main" id="{2DC9CF13-45CE-8E4C-8E3C-3DB4CDFAB6DF}"/>
                  </a:ext>
                </a:extLst>
              </p:cNvPr>
              <p:cNvSpPr/>
              <p:nvPr userDrawn="1"/>
            </p:nvSpPr>
            <p:spPr>
              <a:xfrm>
                <a:off x="11448333" y="3259976"/>
                <a:ext cx="497688" cy="497688"/>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8" name="Straight Connector 37">
                <a:extLst>
                  <a:ext uri="{FF2B5EF4-FFF2-40B4-BE49-F238E27FC236}">
                    <a16:creationId xmlns="" xmlns:a16="http://schemas.microsoft.com/office/drawing/2014/main" id="{DCEE3DDC-4369-7C43-88AA-9E49581E1A07}"/>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 xmlns:a16="http://schemas.microsoft.com/office/drawing/2014/main" id="{C94348B7-8326-4846-A3A4-731AE8EE3AC2}"/>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grpSp>
        <p:sp>
          <p:nvSpPr>
            <p:cNvPr id="40" name="TextBox 39">
              <a:extLst>
                <a:ext uri="{FF2B5EF4-FFF2-40B4-BE49-F238E27FC236}">
                  <a16:creationId xmlns="" xmlns:a16="http://schemas.microsoft.com/office/drawing/2014/main" id="{0ED7656F-CDEA-D347-8FFC-20E6E4F603E8}"/>
                </a:ext>
              </a:extLst>
            </p:cNvPr>
            <p:cNvSpPr txBox="1"/>
            <p:nvPr/>
          </p:nvSpPr>
          <p:spPr>
            <a:xfrm>
              <a:off x="4349801" y="6775397"/>
              <a:ext cx="2880000" cy="954107"/>
            </a:xfrm>
            <a:prstGeom prst="rect">
              <a:avLst/>
            </a:prstGeom>
            <a:noFill/>
          </p:spPr>
          <p:txBody>
            <a:bodyPr wrap="square" rtlCol="0">
              <a:spAutoFit/>
            </a:bodyPr>
            <a:lstStyle/>
            <a:p>
              <a:pPr algn="ctr"/>
              <a:r>
                <a:rPr lang="en-US" sz="2800" dirty="0">
                  <a:latin typeface="Overpass Mono" pitchFamily="49" charset="77"/>
                </a:rPr>
                <a:t>Send</a:t>
              </a:r>
            </a:p>
            <a:p>
              <a:pPr algn="ctr"/>
              <a:r>
                <a:rPr lang="en-US" sz="2800" dirty="0">
                  <a:latin typeface="Overpass Mono" pitchFamily="49" charset="77"/>
                </a:rPr>
                <a:t>emails</a:t>
              </a:r>
            </a:p>
          </p:txBody>
        </p:sp>
      </p:grpSp>
      <p:pic>
        <p:nvPicPr>
          <p:cNvPr id="81" name="Picture 80">
            <a:extLst>
              <a:ext uri="{FF2B5EF4-FFF2-40B4-BE49-F238E27FC236}">
                <a16:creationId xmlns="" xmlns:a16="http://schemas.microsoft.com/office/drawing/2014/main" id="{E5F7CA5C-D9C9-1147-A47E-D1F73AD0E3DC}"/>
              </a:ext>
            </a:extLst>
          </p:cNvPr>
          <p:cNvPicPr>
            <a:picLocks noChangeAspect="1"/>
          </p:cNvPicPr>
          <p:nvPr/>
        </p:nvPicPr>
        <p:blipFill>
          <a:blip r:embed="rId3"/>
          <a:srcRect/>
          <a:stretch/>
        </p:blipFill>
        <p:spPr>
          <a:xfrm>
            <a:off x="6074767" y="2275938"/>
            <a:ext cx="3556646" cy="5591354"/>
          </a:xfrm>
          <a:prstGeom prst="rect">
            <a:avLst/>
          </a:prstGeom>
        </p:spPr>
      </p:pic>
      <p:sp>
        <p:nvSpPr>
          <p:cNvPr id="15" name="Title 1">
            <a:extLst>
              <a:ext uri="{FF2B5EF4-FFF2-40B4-BE49-F238E27FC236}">
                <a16:creationId xmlns="" xmlns:a16="http://schemas.microsoft.com/office/drawing/2014/main" id="{198BCBA7-36B6-3942-8E27-AA26488C7CF0}"/>
              </a:ext>
            </a:extLst>
          </p:cNvPr>
          <p:cNvSpPr txBox="1">
            <a:spLocks/>
          </p:cNvSpPr>
          <p:nvPr/>
        </p:nvSpPr>
        <p:spPr>
          <a:xfrm>
            <a:off x="692201" y="611124"/>
            <a:ext cx="14534547" cy="782373"/>
          </a:xfrm>
          <a:prstGeom prst="rect">
            <a:avLst/>
          </a:prstGeom>
        </p:spPr>
        <p:txBody>
          <a:bodyPr/>
          <a:lstStyle>
            <a:lvl1pPr algn="l" defTabSz="1219170" rtl="0" eaLnBrk="1" latinLnBrk="0" hangingPunct="1">
              <a:lnSpc>
                <a:spcPts val="6800"/>
              </a:lnSpc>
              <a:spcBef>
                <a:spcPct val="0"/>
              </a:spcBef>
              <a:buNone/>
              <a:defRPr sz="5500" b="0" i="0" kern="1200">
                <a:solidFill>
                  <a:schemeClr val="tx1"/>
                </a:solidFill>
                <a:latin typeface="Overpass Mono" pitchFamily="49" charset="77"/>
                <a:ea typeface="+mj-ea"/>
                <a:cs typeface="+mj-cs"/>
              </a:defRPr>
            </a:lvl1pPr>
          </a:lstStyle>
          <a:p>
            <a:pPr>
              <a:lnSpc>
                <a:spcPct val="100000"/>
              </a:lnSpc>
            </a:pPr>
            <a:r>
              <a:rPr lang="en-GB" sz="3600" b="1" dirty="0">
                <a:solidFill>
                  <a:schemeClr val="dk1"/>
                </a:solidFill>
                <a:ea typeface="Calibri"/>
                <a:cs typeface="Calibri"/>
                <a:sym typeface="Calibri"/>
              </a:rPr>
              <a:t>Our personal data can be collected online when we…</a:t>
            </a:r>
          </a:p>
        </p:txBody>
      </p:sp>
      <p:grpSp>
        <p:nvGrpSpPr>
          <p:cNvPr id="65" name="Group 64">
            <a:extLst>
              <a:ext uri="{FF2B5EF4-FFF2-40B4-BE49-F238E27FC236}">
                <a16:creationId xmlns="" xmlns:a16="http://schemas.microsoft.com/office/drawing/2014/main" id="{25B7B117-76CA-3F41-B9F9-074208005EA5}"/>
              </a:ext>
            </a:extLst>
          </p:cNvPr>
          <p:cNvGrpSpPr/>
          <p:nvPr/>
        </p:nvGrpSpPr>
        <p:grpSpPr>
          <a:xfrm>
            <a:off x="611012" y="1782811"/>
            <a:ext cx="3128844" cy="2408844"/>
            <a:chOff x="675268" y="2726331"/>
            <a:chExt cx="3128844" cy="2408844"/>
          </a:xfrm>
        </p:grpSpPr>
        <p:sp>
          <p:nvSpPr>
            <p:cNvPr id="3" name="Rectangle 2">
              <a:extLst>
                <a:ext uri="{FF2B5EF4-FFF2-40B4-BE49-F238E27FC236}">
                  <a16:creationId xmlns="" xmlns:a16="http://schemas.microsoft.com/office/drawing/2014/main" id="{34A16D18-02B3-194D-9874-62B1677422F1}"/>
                </a:ext>
              </a:extLst>
            </p:cNvPr>
            <p:cNvSpPr/>
            <p:nvPr/>
          </p:nvSpPr>
          <p:spPr>
            <a:xfrm>
              <a:off x="675268" y="2975175"/>
              <a:ext cx="2880000" cy="2160000"/>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5" name="Group 4">
              <a:extLst>
                <a:ext uri="{FF2B5EF4-FFF2-40B4-BE49-F238E27FC236}">
                  <a16:creationId xmlns="" xmlns:a16="http://schemas.microsoft.com/office/drawing/2014/main" id="{53BE5996-15E9-C34B-B4A7-49354D741DEC}"/>
                </a:ext>
              </a:extLst>
            </p:cNvPr>
            <p:cNvGrpSpPr/>
            <p:nvPr/>
          </p:nvGrpSpPr>
          <p:grpSpPr>
            <a:xfrm>
              <a:off x="3306424" y="2726331"/>
              <a:ext cx="497688" cy="497688"/>
              <a:chOff x="11448333" y="3259976"/>
              <a:chExt cx="497688" cy="497688"/>
            </a:xfrm>
          </p:grpSpPr>
          <p:sp>
            <p:nvSpPr>
              <p:cNvPr id="6" name="Oval 5">
                <a:extLst>
                  <a:ext uri="{FF2B5EF4-FFF2-40B4-BE49-F238E27FC236}">
                    <a16:creationId xmlns="" xmlns:a16="http://schemas.microsoft.com/office/drawing/2014/main" id="{8CE30BF0-3829-EF44-9D37-0FA0C01277A5}"/>
                  </a:ext>
                </a:extLst>
              </p:cNvPr>
              <p:cNvSpPr/>
              <p:nvPr userDrawn="1"/>
            </p:nvSpPr>
            <p:spPr>
              <a:xfrm>
                <a:off x="11448333" y="3259976"/>
                <a:ext cx="497688" cy="497688"/>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 xmlns:a16="http://schemas.microsoft.com/office/drawing/2014/main" id="{B0CA17CC-E544-D243-8B4A-DA8D2DE96ABC}"/>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 xmlns:a16="http://schemas.microsoft.com/office/drawing/2014/main" id="{5594401D-6DD7-4645-8555-BE9307B79A00}"/>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grpSp>
        <p:sp>
          <p:nvSpPr>
            <p:cNvPr id="2" name="TextBox 1">
              <a:extLst>
                <a:ext uri="{FF2B5EF4-FFF2-40B4-BE49-F238E27FC236}">
                  <a16:creationId xmlns="" xmlns:a16="http://schemas.microsoft.com/office/drawing/2014/main" id="{01D77FF0-5E6A-804A-BC35-84A8A7EE70D5}"/>
                </a:ext>
              </a:extLst>
            </p:cNvPr>
            <p:cNvSpPr txBox="1"/>
            <p:nvPr/>
          </p:nvSpPr>
          <p:spPr>
            <a:xfrm>
              <a:off x="675268" y="3608863"/>
              <a:ext cx="2880000" cy="954107"/>
            </a:xfrm>
            <a:prstGeom prst="rect">
              <a:avLst/>
            </a:prstGeom>
            <a:noFill/>
          </p:spPr>
          <p:txBody>
            <a:bodyPr wrap="square" rtlCol="0">
              <a:spAutoFit/>
            </a:bodyPr>
            <a:lstStyle/>
            <a:p>
              <a:pPr algn="ctr"/>
              <a:r>
                <a:rPr lang="en-US" sz="2800" dirty="0">
                  <a:latin typeface="Overpass Mono" pitchFamily="49" charset="77"/>
                </a:rPr>
                <a:t>Use a sat</a:t>
              </a:r>
              <a:br>
                <a:rPr lang="en-US" sz="2800" dirty="0">
                  <a:latin typeface="Overpass Mono" pitchFamily="49" charset="77"/>
                </a:rPr>
              </a:br>
              <a:r>
                <a:rPr lang="en-US" sz="2800" dirty="0">
                  <a:latin typeface="Overpass Mono" pitchFamily="49" charset="77"/>
                </a:rPr>
                <a:t>nav app</a:t>
              </a:r>
            </a:p>
          </p:txBody>
        </p:sp>
      </p:grpSp>
      <p:grpSp>
        <p:nvGrpSpPr>
          <p:cNvPr id="66" name="Group 65">
            <a:extLst>
              <a:ext uri="{FF2B5EF4-FFF2-40B4-BE49-F238E27FC236}">
                <a16:creationId xmlns="" xmlns:a16="http://schemas.microsoft.com/office/drawing/2014/main" id="{E346792B-EE12-4742-8E28-401573CC4B48}"/>
              </a:ext>
            </a:extLst>
          </p:cNvPr>
          <p:cNvGrpSpPr/>
          <p:nvPr/>
        </p:nvGrpSpPr>
        <p:grpSpPr>
          <a:xfrm>
            <a:off x="3678234" y="3111655"/>
            <a:ext cx="3128844" cy="2408844"/>
            <a:chOff x="4349801" y="2726331"/>
            <a:chExt cx="3128844" cy="2408844"/>
          </a:xfrm>
        </p:grpSpPr>
        <p:sp>
          <p:nvSpPr>
            <p:cNvPr id="17" name="Rectangle 16">
              <a:extLst>
                <a:ext uri="{FF2B5EF4-FFF2-40B4-BE49-F238E27FC236}">
                  <a16:creationId xmlns="" xmlns:a16="http://schemas.microsoft.com/office/drawing/2014/main" id="{A587B71B-3BA6-F645-AE07-5AF5CEE746E1}"/>
                </a:ext>
              </a:extLst>
            </p:cNvPr>
            <p:cNvSpPr/>
            <p:nvPr/>
          </p:nvSpPr>
          <p:spPr>
            <a:xfrm>
              <a:off x="4349801" y="2975175"/>
              <a:ext cx="2880000" cy="2160000"/>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18" name="Group 17">
              <a:extLst>
                <a:ext uri="{FF2B5EF4-FFF2-40B4-BE49-F238E27FC236}">
                  <a16:creationId xmlns="" xmlns:a16="http://schemas.microsoft.com/office/drawing/2014/main" id="{490B4AFA-00A2-2C4B-8930-2A3527FCBE76}"/>
                </a:ext>
              </a:extLst>
            </p:cNvPr>
            <p:cNvGrpSpPr/>
            <p:nvPr/>
          </p:nvGrpSpPr>
          <p:grpSpPr>
            <a:xfrm>
              <a:off x="6980957" y="2726331"/>
              <a:ext cx="497688" cy="497688"/>
              <a:chOff x="11448333" y="3259976"/>
              <a:chExt cx="497688" cy="497688"/>
            </a:xfrm>
          </p:grpSpPr>
          <p:sp>
            <p:nvSpPr>
              <p:cNvPr id="20" name="Oval 19">
                <a:extLst>
                  <a:ext uri="{FF2B5EF4-FFF2-40B4-BE49-F238E27FC236}">
                    <a16:creationId xmlns="" xmlns:a16="http://schemas.microsoft.com/office/drawing/2014/main" id="{B5114E66-0BA9-4A40-AA34-46EB1C756CC1}"/>
                  </a:ext>
                </a:extLst>
              </p:cNvPr>
              <p:cNvSpPr/>
              <p:nvPr userDrawn="1"/>
            </p:nvSpPr>
            <p:spPr>
              <a:xfrm>
                <a:off x="11448333" y="3259976"/>
                <a:ext cx="497688" cy="497688"/>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Connector 20">
                <a:extLst>
                  <a:ext uri="{FF2B5EF4-FFF2-40B4-BE49-F238E27FC236}">
                    <a16:creationId xmlns="" xmlns:a16="http://schemas.microsoft.com/office/drawing/2014/main" id="{819D21F3-7FE1-3244-9926-734AE8BA7433}"/>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 xmlns:a16="http://schemas.microsoft.com/office/drawing/2014/main" id="{9F56AED5-F7B8-F145-B8F2-F3D29868867A}"/>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grpSp>
        <p:sp>
          <p:nvSpPr>
            <p:cNvPr id="19" name="TextBox 18">
              <a:extLst>
                <a:ext uri="{FF2B5EF4-FFF2-40B4-BE49-F238E27FC236}">
                  <a16:creationId xmlns="" xmlns:a16="http://schemas.microsoft.com/office/drawing/2014/main" id="{D6226524-73DD-AC41-A1EE-8D46677A0F78}"/>
                </a:ext>
              </a:extLst>
            </p:cNvPr>
            <p:cNvSpPr txBox="1"/>
            <p:nvPr/>
          </p:nvSpPr>
          <p:spPr>
            <a:xfrm>
              <a:off x="4349801" y="3608863"/>
              <a:ext cx="2880000" cy="954107"/>
            </a:xfrm>
            <a:prstGeom prst="rect">
              <a:avLst/>
            </a:prstGeom>
            <a:noFill/>
          </p:spPr>
          <p:txBody>
            <a:bodyPr wrap="square" rtlCol="0">
              <a:spAutoFit/>
            </a:bodyPr>
            <a:lstStyle/>
            <a:p>
              <a:pPr algn="ctr"/>
              <a:r>
                <a:rPr lang="en-US" sz="2800" dirty="0">
                  <a:latin typeface="Overpass Mono" pitchFamily="49" charset="77"/>
                </a:rPr>
                <a:t>Click on adverts</a:t>
              </a:r>
            </a:p>
          </p:txBody>
        </p:sp>
      </p:grpSp>
      <p:grpSp>
        <p:nvGrpSpPr>
          <p:cNvPr id="67" name="Group 66">
            <a:extLst>
              <a:ext uri="{FF2B5EF4-FFF2-40B4-BE49-F238E27FC236}">
                <a16:creationId xmlns="" xmlns:a16="http://schemas.microsoft.com/office/drawing/2014/main" id="{18B03A23-BA0E-D24C-BC07-0B12CAB7EEC8}"/>
              </a:ext>
            </a:extLst>
          </p:cNvPr>
          <p:cNvGrpSpPr/>
          <p:nvPr/>
        </p:nvGrpSpPr>
        <p:grpSpPr>
          <a:xfrm>
            <a:off x="9090192" y="1641283"/>
            <a:ext cx="3128844" cy="2408844"/>
            <a:chOff x="8227535" y="2726331"/>
            <a:chExt cx="3128844" cy="2408844"/>
          </a:xfrm>
        </p:grpSpPr>
        <p:sp>
          <p:nvSpPr>
            <p:cNvPr id="23" name="Rectangle 22">
              <a:extLst>
                <a:ext uri="{FF2B5EF4-FFF2-40B4-BE49-F238E27FC236}">
                  <a16:creationId xmlns="" xmlns:a16="http://schemas.microsoft.com/office/drawing/2014/main" id="{E4857D92-0E4B-9940-BA67-FB42D3306F39}"/>
                </a:ext>
              </a:extLst>
            </p:cNvPr>
            <p:cNvSpPr/>
            <p:nvPr/>
          </p:nvSpPr>
          <p:spPr>
            <a:xfrm>
              <a:off x="8227535" y="2975175"/>
              <a:ext cx="2880000" cy="2160000"/>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24" name="Group 23">
              <a:extLst>
                <a:ext uri="{FF2B5EF4-FFF2-40B4-BE49-F238E27FC236}">
                  <a16:creationId xmlns="" xmlns:a16="http://schemas.microsoft.com/office/drawing/2014/main" id="{D1AFD244-CB7B-DA46-8094-D390323C0056}"/>
                </a:ext>
              </a:extLst>
            </p:cNvPr>
            <p:cNvGrpSpPr/>
            <p:nvPr/>
          </p:nvGrpSpPr>
          <p:grpSpPr>
            <a:xfrm>
              <a:off x="10858691" y="2726331"/>
              <a:ext cx="497688" cy="497688"/>
              <a:chOff x="11448333" y="3259976"/>
              <a:chExt cx="497688" cy="497688"/>
            </a:xfrm>
          </p:grpSpPr>
          <p:sp>
            <p:nvSpPr>
              <p:cNvPr id="25" name="Oval 24">
                <a:extLst>
                  <a:ext uri="{FF2B5EF4-FFF2-40B4-BE49-F238E27FC236}">
                    <a16:creationId xmlns="" xmlns:a16="http://schemas.microsoft.com/office/drawing/2014/main" id="{A7BD9DB6-1E8C-9A47-A909-02424D11E786}"/>
                  </a:ext>
                </a:extLst>
              </p:cNvPr>
              <p:cNvSpPr/>
              <p:nvPr userDrawn="1"/>
            </p:nvSpPr>
            <p:spPr>
              <a:xfrm>
                <a:off x="11448333" y="3259976"/>
                <a:ext cx="497688" cy="497688"/>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 name="Straight Connector 25">
                <a:extLst>
                  <a:ext uri="{FF2B5EF4-FFF2-40B4-BE49-F238E27FC236}">
                    <a16:creationId xmlns="" xmlns:a16="http://schemas.microsoft.com/office/drawing/2014/main" id="{CD6D735B-A664-A845-8E2B-DE8A4B3642FD}"/>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 xmlns:a16="http://schemas.microsoft.com/office/drawing/2014/main" id="{D89547A1-97F4-7946-B4D5-6FD33182A0B0}"/>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grpSp>
        <p:sp>
          <p:nvSpPr>
            <p:cNvPr id="28" name="TextBox 27">
              <a:extLst>
                <a:ext uri="{FF2B5EF4-FFF2-40B4-BE49-F238E27FC236}">
                  <a16:creationId xmlns="" xmlns:a16="http://schemas.microsoft.com/office/drawing/2014/main" id="{394CDF72-017A-BC40-BEC9-29DAC47EA27C}"/>
                </a:ext>
              </a:extLst>
            </p:cNvPr>
            <p:cNvSpPr txBox="1"/>
            <p:nvPr/>
          </p:nvSpPr>
          <p:spPr>
            <a:xfrm>
              <a:off x="8329359" y="3407968"/>
              <a:ext cx="2676352" cy="1384995"/>
            </a:xfrm>
            <a:prstGeom prst="rect">
              <a:avLst/>
            </a:prstGeom>
            <a:noFill/>
          </p:spPr>
          <p:txBody>
            <a:bodyPr wrap="square" rtlCol="0">
              <a:spAutoFit/>
            </a:bodyPr>
            <a:lstStyle/>
            <a:p>
              <a:pPr algn="ctr"/>
              <a:r>
                <a:rPr lang="en-US" sz="2800" dirty="0">
                  <a:latin typeface="Overpass Mono" pitchFamily="49" charset="77"/>
                </a:rPr>
                <a:t>Join social media groups </a:t>
              </a:r>
            </a:p>
          </p:txBody>
        </p:sp>
      </p:grpSp>
      <p:grpSp>
        <p:nvGrpSpPr>
          <p:cNvPr id="69" name="Group 68">
            <a:extLst>
              <a:ext uri="{FF2B5EF4-FFF2-40B4-BE49-F238E27FC236}">
                <a16:creationId xmlns="" xmlns:a16="http://schemas.microsoft.com/office/drawing/2014/main" id="{E621FDE0-A3D1-8D42-9CAE-D429F8CE734C}"/>
              </a:ext>
            </a:extLst>
          </p:cNvPr>
          <p:cNvGrpSpPr/>
          <p:nvPr/>
        </p:nvGrpSpPr>
        <p:grpSpPr>
          <a:xfrm>
            <a:off x="412867" y="4899370"/>
            <a:ext cx="3128844" cy="2408844"/>
            <a:chOff x="692201" y="5909798"/>
            <a:chExt cx="3128844" cy="2408844"/>
          </a:xfrm>
        </p:grpSpPr>
        <p:sp>
          <p:nvSpPr>
            <p:cNvPr id="29" name="Rectangle 28">
              <a:extLst>
                <a:ext uri="{FF2B5EF4-FFF2-40B4-BE49-F238E27FC236}">
                  <a16:creationId xmlns="" xmlns:a16="http://schemas.microsoft.com/office/drawing/2014/main" id="{7C7BACB0-CFAA-4745-AE84-A841E2DDF290}"/>
                </a:ext>
              </a:extLst>
            </p:cNvPr>
            <p:cNvSpPr/>
            <p:nvPr/>
          </p:nvSpPr>
          <p:spPr>
            <a:xfrm>
              <a:off x="692201" y="6158642"/>
              <a:ext cx="2880000" cy="2160000"/>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30" name="Group 29">
              <a:extLst>
                <a:ext uri="{FF2B5EF4-FFF2-40B4-BE49-F238E27FC236}">
                  <a16:creationId xmlns="" xmlns:a16="http://schemas.microsoft.com/office/drawing/2014/main" id="{46C06670-7065-A14B-B523-3A70A2E9FDB8}"/>
                </a:ext>
              </a:extLst>
            </p:cNvPr>
            <p:cNvGrpSpPr/>
            <p:nvPr/>
          </p:nvGrpSpPr>
          <p:grpSpPr>
            <a:xfrm>
              <a:off x="3323357" y="5909798"/>
              <a:ext cx="497688" cy="497688"/>
              <a:chOff x="11448333" y="3259976"/>
              <a:chExt cx="497688" cy="497688"/>
            </a:xfrm>
          </p:grpSpPr>
          <p:sp>
            <p:nvSpPr>
              <p:cNvPr id="31" name="Oval 30">
                <a:extLst>
                  <a:ext uri="{FF2B5EF4-FFF2-40B4-BE49-F238E27FC236}">
                    <a16:creationId xmlns="" xmlns:a16="http://schemas.microsoft.com/office/drawing/2014/main" id="{3A86CE0D-A619-484B-AA91-C278CF56CC17}"/>
                  </a:ext>
                </a:extLst>
              </p:cNvPr>
              <p:cNvSpPr/>
              <p:nvPr userDrawn="1"/>
            </p:nvSpPr>
            <p:spPr>
              <a:xfrm>
                <a:off x="11448333" y="3259976"/>
                <a:ext cx="497688" cy="497688"/>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2" name="Straight Connector 31">
                <a:extLst>
                  <a:ext uri="{FF2B5EF4-FFF2-40B4-BE49-F238E27FC236}">
                    <a16:creationId xmlns="" xmlns:a16="http://schemas.microsoft.com/office/drawing/2014/main" id="{7C775015-BEC8-5449-ADE0-9073CEFE3689}"/>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 xmlns:a16="http://schemas.microsoft.com/office/drawing/2014/main" id="{C231C087-0E45-B849-A9FD-EF314584B7F8}"/>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grpSp>
        <p:sp>
          <p:nvSpPr>
            <p:cNvPr id="34" name="TextBox 33">
              <a:extLst>
                <a:ext uri="{FF2B5EF4-FFF2-40B4-BE49-F238E27FC236}">
                  <a16:creationId xmlns="" xmlns:a16="http://schemas.microsoft.com/office/drawing/2014/main" id="{C2FC5B91-8D27-F44C-BFC3-818A36719A0B}"/>
                </a:ext>
              </a:extLst>
            </p:cNvPr>
            <p:cNvSpPr txBox="1"/>
            <p:nvPr/>
          </p:nvSpPr>
          <p:spPr>
            <a:xfrm>
              <a:off x="692201" y="6775397"/>
              <a:ext cx="2880000" cy="954107"/>
            </a:xfrm>
            <a:prstGeom prst="rect">
              <a:avLst/>
            </a:prstGeom>
            <a:noFill/>
          </p:spPr>
          <p:txBody>
            <a:bodyPr wrap="square" rtlCol="0">
              <a:spAutoFit/>
            </a:bodyPr>
            <a:lstStyle/>
            <a:p>
              <a:pPr algn="ctr"/>
              <a:r>
                <a:rPr lang="en-US" sz="2800" dirty="0">
                  <a:latin typeface="Overpass Mono" pitchFamily="49" charset="77"/>
                </a:rPr>
                <a:t>Share photographs</a:t>
              </a:r>
            </a:p>
          </p:txBody>
        </p:sp>
      </p:grpSp>
      <p:grpSp>
        <p:nvGrpSpPr>
          <p:cNvPr id="68" name="Group 67">
            <a:extLst>
              <a:ext uri="{FF2B5EF4-FFF2-40B4-BE49-F238E27FC236}">
                <a16:creationId xmlns="" xmlns:a16="http://schemas.microsoft.com/office/drawing/2014/main" id="{203E2EC4-18D3-FF44-A4E1-780E2BD1F759}"/>
              </a:ext>
            </a:extLst>
          </p:cNvPr>
          <p:cNvGrpSpPr/>
          <p:nvPr/>
        </p:nvGrpSpPr>
        <p:grpSpPr>
          <a:xfrm>
            <a:off x="11575923" y="2694362"/>
            <a:ext cx="3128844" cy="2408844"/>
            <a:chOff x="11851269" y="2726331"/>
            <a:chExt cx="3128844" cy="2408844"/>
          </a:xfrm>
        </p:grpSpPr>
        <p:sp>
          <p:nvSpPr>
            <p:cNvPr id="47" name="Rectangle 46">
              <a:extLst>
                <a:ext uri="{FF2B5EF4-FFF2-40B4-BE49-F238E27FC236}">
                  <a16:creationId xmlns="" xmlns:a16="http://schemas.microsoft.com/office/drawing/2014/main" id="{E71D37BA-9240-6440-9AA9-8AD8B9772BF0}"/>
                </a:ext>
              </a:extLst>
            </p:cNvPr>
            <p:cNvSpPr/>
            <p:nvPr/>
          </p:nvSpPr>
          <p:spPr>
            <a:xfrm>
              <a:off x="11851269" y="2975175"/>
              <a:ext cx="2880000" cy="2160000"/>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48" name="Group 47">
              <a:extLst>
                <a:ext uri="{FF2B5EF4-FFF2-40B4-BE49-F238E27FC236}">
                  <a16:creationId xmlns="" xmlns:a16="http://schemas.microsoft.com/office/drawing/2014/main" id="{5C67A893-F7CC-9B4F-8ACF-F55CECABBEAC}"/>
                </a:ext>
              </a:extLst>
            </p:cNvPr>
            <p:cNvGrpSpPr/>
            <p:nvPr/>
          </p:nvGrpSpPr>
          <p:grpSpPr>
            <a:xfrm>
              <a:off x="14482425" y="2726331"/>
              <a:ext cx="497688" cy="497688"/>
              <a:chOff x="11448333" y="3259976"/>
              <a:chExt cx="497688" cy="497688"/>
            </a:xfrm>
          </p:grpSpPr>
          <p:sp>
            <p:nvSpPr>
              <p:cNvPr id="49" name="Oval 48">
                <a:extLst>
                  <a:ext uri="{FF2B5EF4-FFF2-40B4-BE49-F238E27FC236}">
                    <a16:creationId xmlns="" xmlns:a16="http://schemas.microsoft.com/office/drawing/2014/main" id="{687F6AC3-4C43-CD41-A267-FA068991C79F}"/>
                  </a:ext>
                </a:extLst>
              </p:cNvPr>
              <p:cNvSpPr/>
              <p:nvPr userDrawn="1"/>
            </p:nvSpPr>
            <p:spPr>
              <a:xfrm>
                <a:off x="11448333" y="3259976"/>
                <a:ext cx="497688" cy="497688"/>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0" name="Straight Connector 49">
                <a:extLst>
                  <a:ext uri="{FF2B5EF4-FFF2-40B4-BE49-F238E27FC236}">
                    <a16:creationId xmlns="" xmlns:a16="http://schemas.microsoft.com/office/drawing/2014/main" id="{35523F2E-79CB-D54E-A9EE-D4E4A1799AAA}"/>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 xmlns:a16="http://schemas.microsoft.com/office/drawing/2014/main" id="{667FD166-2B16-034D-B2EF-5FC3F13B10BF}"/>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grpSp>
        <p:sp>
          <p:nvSpPr>
            <p:cNvPr id="52" name="TextBox 51">
              <a:extLst>
                <a:ext uri="{FF2B5EF4-FFF2-40B4-BE49-F238E27FC236}">
                  <a16:creationId xmlns="" xmlns:a16="http://schemas.microsoft.com/office/drawing/2014/main" id="{3F6B04F4-4923-2642-9108-4D54AE49BC16}"/>
                </a:ext>
              </a:extLst>
            </p:cNvPr>
            <p:cNvSpPr txBox="1"/>
            <p:nvPr/>
          </p:nvSpPr>
          <p:spPr>
            <a:xfrm>
              <a:off x="11953093" y="3612801"/>
              <a:ext cx="2676352" cy="954107"/>
            </a:xfrm>
            <a:prstGeom prst="rect">
              <a:avLst/>
            </a:prstGeom>
            <a:noFill/>
          </p:spPr>
          <p:txBody>
            <a:bodyPr wrap="square" rtlCol="0">
              <a:spAutoFit/>
            </a:bodyPr>
            <a:lstStyle/>
            <a:p>
              <a:pPr algn="ctr"/>
              <a:r>
                <a:rPr lang="en-US" sz="2800" dirty="0">
                  <a:latin typeface="Overpass Mono" pitchFamily="49" charset="77"/>
                </a:rPr>
                <a:t>Play online games</a:t>
              </a:r>
            </a:p>
          </p:txBody>
        </p:sp>
      </p:grpSp>
      <p:grpSp>
        <p:nvGrpSpPr>
          <p:cNvPr id="72" name="Group 71">
            <a:extLst>
              <a:ext uri="{FF2B5EF4-FFF2-40B4-BE49-F238E27FC236}">
                <a16:creationId xmlns="" xmlns:a16="http://schemas.microsoft.com/office/drawing/2014/main" id="{A6EF0997-FBF9-E347-9888-AE883F2A65E8}"/>
              </a:ext>
            </a:extLst>
          </p:cNvPr>
          <p:cNvGrpSpPr/>
          <p:nvPr/>
        </p:nvGrpSpPr>
        <p:grpSpPr>
          <a:xfrm>
            <a:off x="12797135" y="4487031"/>
            <a:ext cx="3128844" cy="2408844"/>
            <a:chOff x="11851269" y="5909798"/>
            <a:chExt cx="3128844" cy="2408844"/>
          </a:xfrm>
        </p:grpSpPr>
        <p:sp>
          <p:nvSpPr>
            <p:cNvPr id="53" name="Rectangle 52">
              <a:extLst>
                <a:ext uri="{FF2B5EF4-FFF2-40B4-BE49-F238E27FC236}">
                  <a16:creationId xmlns="" xmlns:a16="http://schemas.microsoft.com/office/drawing/2014/main" id="{8268E166-0207-C540-BB7E-21BC7E2EF824}"/>
                </a:ext>
              </a:extLst>
            </p:cNvPr>
            <p:cNvSpPr/>
            <p:nvPr/>
          </p:nvSpPr>
          <p:spPr>
            <a:xfrm>
              <a:off x="11851269" y="6158642"/>
              <a:ext cx="2880000" cy="2160000"/>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54" name="Group 53">
              <a:extLst>
                <a:ext uri="{FF2B5EF4-FFF2-40B4-BE49-F238E27FC236}">
                  <a16:creationId xmlns="" xmlns:a16="http://schemas.microsoft.com/office/drawing/2014/main" id="{8FB70BCD-73A0-D848-AD19-2A9E58CC1017}"/>
                </a:ext>
              </a:extLst>
            </p:cNvPr>
            <p:cNvGrpSpPr/>
            <p:nvPr/>
          </p:nvGrpSpPr>
          <p:grpSpPr>
            <a:xfrm>
              <a:off x="14482425" y="5909798"/>
              <a:ext cx="497688" cy="497688"/>
              <a:chOff x="11448333" y="3259976"/>
              <a:chExt cx="497688" cy="497688"/>
            </a:xfrm>
          </p:grpSpPr>
          <p:sp>
            <p:nvSpPr>
              <p:cNvPr id="55" name="Oval 54">
                <a:extLst>
                  <a:ext uri="{FF2B5EF4-FFF2-40B4-BE49-F238E27FC236}">
                    <a16:creationId xmlns="" xmlns:a16="http://schemas.microsoft.com/office/drawing/2014/main" id="{17A527D6-AC15-F046-A10E-FA7CAF40CD2E}"/>
                  </a:ext>
                </a:extLst>
              </p:cNvPr>
              <p:cNvSpPr/>
              <p:nvPr userDrawn="1"/>
            </p:nvSpPr>
            <p:spPr>
              <a:xfrm>
                <a:off x="11448333" y="3259976"/>
                <a:ext cx="497688" cy="497688"/>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6" name="Straight Connector 55">
                <a:extLst>
                  <a:ext uri="{FF2B5EF4-FFF2-40B4-BE49-F238E27FC236}">
                    <a16:creationId xmlns="" xmlns:a16="http://schemas.microsoft.com/office/drawing/2014/main" id="{B8274661-6D22-1948-BAC7-E82BE8A4E715}"/>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 xmlns:a16="http://schemas.microsoft.com/office/drawing/2014/main" id="{2331FB36-AF56-9E42-A4A2-0A1FBB79C9B1}"/>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grpSp>
        <p:sp>
          <p:nvSpPr>
            <p:cNvPr id="58" name="TextBox 57">
              <a:extLst>
                <a:ext uri="{FF2B5EF4-FFF2-40B4-BE49-F238E27FC236}">
                  <a16:creationId xmlns="" xmlns:a16="http://schemas.microsoft.com/office/drawing/2014/main" id="{7EB8ACE8-AC67-E042-BC6C-6976CE5A0DF5}"/>
                </a:ext>
              </a:extLst>
            </p:cNvPr>
            <p:cNvSpPr txBox="1"/>
            <p:nvPr/>
          </p:nvSpPr>
          <p:spPr>
            <a:xfrm>
              <a:off x="11851269" y="6576885"/>
              <a:ext cx="2880000" cy="1384995"/>
            </a:xfrm>
            <a:prstGeom prst="rect">
              <a:avLst/>
            </a:prstGeom>
            <a:noFill/>
          </p:spPr>
          <p:txBody>
            <a:bodyPr wrap="square" rtlCol="0">
              <a:spAutoFit/>
            </a:bodyPr>
            <a:lstStyle/>
            <a:p>
              <a:pPr algn="ctr"/>
              <a:r>
                <a:rPr lang="en-US" sz="2800" dirty="0">
                  <a:latin typeface="Overpass Mono" pitchFamily="49" charset="77"/>
                </a:rPr>
                <a:t>Use a virtual assistant</a:t>
              </a:r>
            </a:p>
          </p:txBody>
        </p:sp>
      </p:grpSp>
      <p:grpSp>
        <p:nvGrpSpPr>
          <p:cNvPr id="73" name="Group 72">
            <a:extLst>
              <a:ext uri="{FF2B5EF4-FFF2-40B4-BE49-F238E27FC236}">
                <a16:creationId xmlns="" xmlns:a16="http://schemas.microsoft.com/office/drawing/2014/main" id="{0E5FE351-5A5A-F346-B400-7BC4D25B16C9}"/>
              </a:ext>
            </a:extLst>
          </p:cNvPr>
          <p:cNvGrpSpPr/>
          <p:nvPr/>
        </p:nvGrpSpPr>
        <p:grpSpPr>
          <a:xfrm>
            <a:off x="10983869" y="6560055"/>
            <a:ext cx="3128844" cy="2408844"/>
            <a:chOff x="8955669" y="9465798"/>
            <a:chExt cx="3128844" cy="2408844"/>
          </a:xfrm>
        </p:grpSpPr>
        <p:sp>
          <p:nvSpPr>
            <p:cNvPr id="59" name="Rectangle 58">
              <a:extLst>
                <a:ext uri="{FF2B5EF4-FFF2-40B4-BE49-F238E27FC236}">
                  <a16:creationId xmlns="" xmlns:a16="http://schemas.microsoft.com/office/drawing/2014/main" id="{17370FA8-DA54-FD42-9F10-93DA32BC3144}"/>
                </a:ext>
              </a:extLst>
            </p:cNvPr>
            <p:cNvSpPr/>
            <p:nvPr/>
          </p:nvSpPr>
          <p:spPr>
            <a:xfrm>
              <a:off x="8955669" y="9714642"/>
              <a:ext cx="2880000" cy="2160000"/>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60" name="Group 59">
              <a:extLst>
                <a:ext uri="{FF2B5EF4-FFF2-40B4-BE49-F238E27FC236}">
                  <a16:creationId xmlns="" xmlns:a16="http://schemas.microsoft.com/office/drawing/2014/main" id="{AC0B49B5-69AA-7E4D-8F6F-E4A6D46901CD}"/>
                </a:ext>
              </a:extLst>
            </p:cNvPr>
            <p:cNvGrpSpPr/>
            <p:nvPr/>
          </p:nvGrpSpPr>
          <p:grpSpPr>
            <a:xfrm>
              <a:off x="11586825" y="9465798"/>
              <a:ext cx="497688" cy="497688"/>
              <a:chOff x="11448333" y="3259976"/>
              <a:chExt cx="497688" cy="497688"/>
            </a:xfrm>
          </p:grpSpPr>
          <p:sp>
            <p:nvSpPr>
              <p:cNvPr id="61" name="Oval 60">
                <a:extLst>
                  <a:ext uri="{FF2B5EF4-FFF2-40B4-BE49-F238E27FC236}">
                    <a16:creationId xmlns="" xmlns:a16="http://schemas.microsoft.com/office/drawing/2014/main" id="{CAE5F74F-6067-FE47-9520-5628A413EB2C}"/>
                  </a:ext>
                </a:extLst>
              </p:cNvPr>
              <p:cNvSpPr/>
              <p:nvPr userDrawn="1"/>
            </p:nvSpPr>
            <p:spPr>
              <a:xfrm>
                <a:off x="11448333" y="3259976"/>
                <a:ext cx="497688" cy="497688"/>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2" name="Straight Connector 61">
                <a:extLst>
                  <a:ext uri="{FF2B5EF4-FFF2-40B4-BE49-F238E27FC236}">
                    <a16:creationId xmlns="" xmlns:a16="http://schemas.microsoft.com/office/drawing/2014/main" id="{D4FCE519-D097-BB44-AC30-8AE6135554C1}"/>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 xmlns:a16="http://schemas.microsoft.com/office/drawing/2014/main" id="{BB2B407B-18E0-3D42-8E67-B35A8E23B934}"/>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grpSp>
        <p:sp>
          <p:nvSpPr>
            <p:cNvPr id="64" name="TextBox 63">
              <a:extLst>
                <a:ext uri="{FF2B5EF4-FFF2-40B4-BE49-F238E27FC236}">
                  <a16:creationId xmlns="" xmlns:a16="http://schemas.microsoft.com/office/drawing/2014/main" id="{0A9A8FAF-68ED-0747-9009-63B9E9C259F2}"/>
                </a:ext>
              </a:extLst>
            </p:cNvPr>
            <p:cNvSpPr txBox="1"/>
            <p:nvPr/>
          </p:nvSpPr>
          <p:spPr>
            <a:xfrm>
              <a:off x="8955669" y="10132885"/>
              <a:ext cx="2880000" cy="1384995"/>
            </a:xfrm>
            <a:prstGeom prst="rect">
              <a:avLst/>
            </a:prstGeom>
            <a:noFill/>
          </p:spPr>
          <p:txBody>
            <a:bodyPr wrap="square" rtlCol="0">
              <a:spAutoFit/>
            </a:bodyPr>
            <a:lstStyle/>
            <a:p>
              <a:pPr algn="ctr"/>
              <a:r>
                <a:rPr lang="en-US" sz="2800" dirty="0">
                  <a:latin typeface="Overpass Mono" pitchFamily="49" charset="77"/>
                </a:rPr>
                <a:t>Complete online</a:t>
              </a:r>
            </a:p>
            <a:p>
              <a:pPr algn="ctr"/>
              <a:r>
                <a:rPr lang="en-US" sz="2800" dirty="0">
                  <a:latin typeface="Overpass Mono" pitchFamily="49" charset="77"/>
                </a:rPr>
                <a:t>forms</a:t>
              </a:r>
            </a:p>
          </p:txBody>
        </p:sp>
      </p:grpSp>
      <p:grpSp>
        <p:nvGrpSpPr>
          <p:cNvPr id="71" name="Group 70">
            <a:extLst>
              <a:ext uri="{FF2B5EF4-FFF2-40B4-BE49-F238E27FC236}">
                <a16:creationId xmlns="" xmlns:a16="http://schemas.microsoft.com/office/drawing/2014/main" id="{B546CB78-9700-7747-B206-469BCB90A70E}"/>
              </a:ext>
            </a:extLst>
          </p:cNvPr>
          <p:cNvGrpSpPr/>
          <p:nvPr/>
        </p:nvGrpSpPr>
        <p:grpSpPr>
          <a:xfrm>
            <a:off x="9292809" y="4653087"/>
            <a:ext cx="3128844" cy="2408844"/>
            <a:chOff x="8227535" y="5909798"/>
            <a:chExt cx="3128844" cy="2408844"/>
          </a:xfrm>
        </p:grpSpPr>
        <p:sp>
          <p:nvSpPr>
            <p:cNvPr id="41" name="Rectangle 40">
              <a:extLst>
                <a:ext uri="{FF2B5EF4-FFF2-40B4-BE49-F238E27FC236}">
                  <a16:creationId xmlns="" xmlns:a16="http://schemas.microsoft.com/office/drawing/2014/main" id="{223923AE-1089-8649-B245-B8C8754F7059}"/>
                </a:ext>
              </a:extLst>
            </p:cNvPr>
            <p:cNvSpPr/>
            <p:nvPr/>
          </p:nvSpPr>
          <p:spPr>
            <a:xfrm>
              <a:off x="8227535" y="6158642"/>
              <a:ext cx="2880000" cy="2160000"/>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42" name="Group 41">
              <a:extLst>
                <a:ext uri="{FF2B5EF4-FFF2-40B4-BE49-F238E27FC236}">
                  <a16:creationId xmlns="" xmlns:a16="http://schemas.microsoft.com/office/drawing/2014/main" id="{3D011CE1-551D-6E44-AACA-863BDC8C5D6F}"/>
                </a:ext>
              </a:extLst>
            </p:cNvPr>
            <p:cNvGrpSpPr/>
            <p:nvPr/>
          </p:nvGrpSpPr>
          <p:grpSpPr>
            <a:xfrm>
              <a:off x="10858691" y="5909798"/>
              <a:ext cx="497688" cy="497688"/>
              <a:chOff x="11448333" y="3259976"/>
              <a:chExt cx="497688" cy="497688"/>
            </a:xfrm>
          </p:grpSpPr>
          <p:sp>
            <p:nvSpPr>
              <p:cNvPr id="43" name="Oval 42">
                <a:extLst>
                  <a:ext uri="{FF2B5EF4-FFF2-40B4-BE49-F238E27FC236}">
                    <a16:creationId xmlns="" xmlns:a16="http://schemas.microsoft.com/office/drawing/2014/main" id="{5BC8C4A2-9D1B-024B-BDC3-A11DFAE84E80}"/>
                  </a:ext>
                </a:extLst>
              </p:cNvPr>
              <p:cNvSpPr/>
              <p:nvPr userDrawn="1"/>
            </p:nvSpPr>
            <p:spPr>
              <a:xfrm>
                <a:off x="11448333" y="3259976"/>
                <a:ext cx="497688" cy="497688"/>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4" name="Straight Connector 43">
                <a:extLst>
                  <a:ext uri="{FF2B5EF4-FFF2-40B4-BE49-F238E27FC236}">
                    <a16:creationId xmlns="" xmlns:a16="http://schemas.microsoft.com/office/drawing/2014/main" id="{09EB4E03-DA8B-0B4F-9C39-0E94EB3FD6ED}"/>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 xmlns:a16="http://schemas.microsoft.com/office/drawing/2014/main" id="{7356C183-28FE-F043-B24A-2EDBB183C591}"/>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grpSp>
        <p:sp>
          <p:nvSpPr>
            <p:cNvPr id="46" name="TextBox 45">
              <a:extLst>
                <a:ext uri="{FF2B5EF4-FFF2-40B4-BE49-F238E27FC236}">
                  <a16:creationId xmlns="" xmlns:a16="http://schemas.microsoft.com/office/drawing/2014/main" id="{63F8F010-53CD-AA44-B4E4-ED70EED72F60}"/>
                </a:ext>
              </a:extLst>
            </p:cNvPr>
            <p:cNvSpPr txBox="1"/>
            <p:nvPr/>
          </p:nvSpPr>
          <p:spPr>
            <a:xfrm>
              <a:off x="8227535" y="6792330"/>
              <a:ext cx="2880000" cy="954107"/>
            </a:xfrm>
            <a:prstGeom prst="rect">
              <a:avLst/>
            </a:prstGeom>
            <a:noFill/>
          </p:spPr>
          <p:txBody>
            <a:bodyPr wrap="square" rtlCol="0">
              <a:spAutoFit/>
            </a:bodyPr>
            <a:lstStyle/>
            <a:p>
              <a:pPr algn="ctr"/>
              <a:r>
                <a:rPr lang="en-US" sz="2800" dirty="0">
                  <a:latin typeface="Overpass Mono" pitchFamily="49" charset="77"/>
                </a:rPr>
                <a:t>Use loyalty cards</a:t>
              </a:r>
            </a:p>
          </p:txBody>
        </p:sp>
      </p:grpSp>
    </p:spTree>
    <p:extLst>
      <p:ext uri="{BB962C8B-B14F-4D97-AF65-F5344CB8AC3E}">
        <p14:creationId xmlns:p14="http://schemas.microsoft.com/office/powerpoint/2010/main" val="2334724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p:cTn id="7" dur="250" fill="hold"/>
                                        <p:tgtEl>
                                          <p:spTgt spid="67"/>
                                        </p:tgtEl>
                                        <p:attrNameLst>
                                          <p:attrName>ppt_w</p:attrName>
                                        </p:attrNameLst>
                                      </p:cBhvr>
                                      <p:tavLst>
                                        <p:tav tm="0">
                                          <p:val>
                                            <p:fltVal val="0"/>
                                          </p:val>
                                        </p:tav>
                                        <p:tav tm="100000">
                                          <p:val>
                                            <p:strVal val="#ppt_w"/>
                                          </p:val>
                                        </p:tav>
                                      </p:tavLst>
                                    </p:anim>
                                    <p:anim calcmode="lin" valueType="num">
                                      <p:cBhvr>
                                        <p:cTn id="8" dur="250" fill="hold"/>
                                        <p:tgtEl>
                                          <p:spTgt spid="67"/>
                                        </p:tgtEl>
                                        <p:attrNameLst>
                                          <p:attrName>ppt_h</p:attrName>
                                        </p:attrNameLst>
                                      </p:cBhvr>
                                      <p:tavLst>
                                        <p:tav tm="0">
                                          <p:val>
                                            <p:fltVal val="0"/>
                                          </p:val>
                                        </p:tav>
                                        <p:tav tm="100000">
                                          <p:val>
                                            <p:strVal val="#ppt_h"/>
                                          </p:val>
                                        </p:tav>
                                      </p:tavLst>
                                    </p:anim>
                                    <p:animEffect transition="in" filter="fade">
                                      <p:cBhvr>
                                        <p:cTn id="9" dur="250"/>
                                        <p:tgtEl>
                                          <p:spTgt spid="67"/>
                                        </p:tgtEl>
                                      </p:cBhvr>
                                    </p:animEffect>
                                  </p:childTnLst>
                                </p:cTn>
                              </p:par>
                            </p:childTnLst>
                          </p:cTn>
                        </p:par>
                        <p:par>
                          <p:cTn id="10" fill="hold">
                            <p:stCondLst>
                              <p:cond delay="250"/>
                            </p:stCondLst>
                            <p:childTnLst>
                              <p:par>
                                <p:cTn id="11" presetID="53" presetClass="entr" presetSubtype="16" fill="hold" nodeType="afterEffect">
                                  <p:stCondLst>
                                    <p:cond delay="0"/>
                                  </p:stCondLst>
                                  <p:childTnLst>
                                    <p:set>
                                      <p:cBhvr>
                                        <p:cTn id="12" dur="1" fill="hold">
                                          <p:stCondLst>
                                            <p:cond delay="0"/>
                                          </p:stCondLst>
                                        </p:cTn>
                                        <p:tgtEl>
                                          <p:spTgt spid="65"/>
                                        </p:tgtEl>
                                        <p:attrNameLst>
                                          <p:attrName>style.visibility</p:attrName>
                                        </p:attrNameLst>
                                      </p:cBhvr>
                                      <p:to>
                                        <p:strVal val="visible"/>
                                      </p:to>
                                    </p:set>
                                    <p:anim calcmode="lin" valueType="num">
                                      <p:cBhvr>
                                        <p:cTn id="13" dur="250" fill="hold"/>
                                        <p:tgtEl>
                                          <p:spTgt spid="65"/>
                                        </p:tgtEl>
                                        <p:attrNameLst>
                                          <p:attrName>ppt_w</p:attrName>
                                        </p:attrNameLst>
                                      </p:cBhvr>
                                      <p:tavLst>
                                        <p:tav tm="0">
                                          <p:val>
                                            <p:fltVal val="0"/>
                                          </p:val>
                                        </p:tav>
                                        <p:tav tm="100000">
                                          <p:val>
                                            <p:strVal val="#ppt_w"/>
                                          </p:val>
                                        </p:tav>
                                      </p:tavLst>
                                    </p:anim>
                                    <p:anim calcmode="lin" valueType="num">
                                      <p:cBhvr>
                                        <p:cTn id="14" dur="250" fill="hold"/>
                                        <p:tgtEl>
                                          <p:spTgt spid="65"/>
                                        </p:tgtEl>
                                        <p:attrNameLst>
                                          <p:attrName>ppt_h</p:attrName>
                                        </p:attrNameLst>
                                      </p:cBhvr>
                                      <p:tavLst>
                                        <p:tav tm="0">
                                          <p:val>
                                            <p:fltVal val="0"/>
                                          </p:val>
                                        </p:tav>
                                        <p:tav tm="100000">
                                          <p:val>
                                            <p:strVal val="#ppt_h"/>
                                          </p:val>
                                        </p:tav>
                                      </p:tavLst>
                                    </p:anim>
                                    <p:animEffect transition="in" filter="fade">
                                      <p:cBhvr>
                                        <p:cTn id="15" dur="250"/>
                                        <p:tgtEl>
                                          <p:spTgt spid="65"/>
                                        </p:tgtEl>
                                      </p:cBhvr>
                                    </p:animEffect>
                                  </p:childTnLst>
                                </p:cTn>
                              </p:par>
                            </p:childTnLst>
                          </p:cTn>
                        </p:par>
                        <p:par>
                          <p:cTn id="16" fill="hold">
                            <p:stCondLst>
                              <p:cond delay="500"/>
                            </p:stCondLst>
                            <p:childTnLst>
                              <p:par>
                                <p:cTn id="17" presetID="53" presetClass="entr" presetSubtype="16" fill="hold" nodeType="afterEffect">
                                  <p:stCondLst>
                                    <p:cond delay="0"/>
                                  </p:stCondLst>
                                  <p:childTnLst>
                                    <p:set>
                                      <p:cBhvr>
                                        <p:cTn id="18" dur="1" fill="hold">
                                          <p:stCondLst>
                                            <p:cond delay="0"/>
                                          </p:stCondLst>
                                        </p:cTn>
                                        <p:tgtEl>
                                          <p:spTgt spid="68"/>
                                        </p:tgtEl>
                                        <p:attrNameLst>
                                          <p:attrName>style.visibility</p:attrName>
                                        </p:attrNameLst>
                                      </p:cBhvr>
                                      <p:to>
                                        <p:strVal val="visible"/>
                                      </p:to>
                                    </p:set>
                                    <p:anim calcmode="lin" valueType="num">
                                      <p:cBhvr>
                                        <p:cTn id="19" dur="250" fill="hold"/>
                                        <p:tgtEl>
                                          <p:spTgt spid="68"/>
                                        </p:tgtEl>
                                        <p:attrNameLst>
                                          <p:attrName>ppt_w</p:attrName>
                                        </p:attrNameLst>
                                      </p:cBhvr>
                                      <p:tavLst>
                                        <p:tav tm="0">
                                          <p:val>
                                            <p:fltVal val="0"/>
                                          </p:val>
                                        </p:tav>
                                        <p:tav tm="100000">
                                          <p:val>
                                            <p:strVal val="#ppt_w"/>
                                          </p:val>
                                        </p:tav>
                                      </p:tavLst>
                                    </p:anim>
                                    <p:anim calcmode="lin" valueType="num">
                                      <p:cBhvr>
                                        <p:cTn id="20" dur="250" fill="hold"/>
                                        <p:tgtEl>
                                          <p:spTgt spid="68"/>
                                        </p:tgtEl>
                                        <p:attrNameLst>
                                          <p:attrName>ppt_h</p:attrName>
                                        </p:attrNameLst>
                                      </p:cBhvr>
                                      <p:tavLst>
                                        <p:tav tm="0">
                                          <p:val>
                                            <p:fltVal val="0"/>
                                          </p:val>
                                        </p:tav>
                                        <p:tav tm="100000">
                                          <p:val>
                                            <p:strVal val="#ppt_h"/>
                                          </p:val>
                                        </p:tav>
                                      </p:tavLst>
                                    </p:anim>
                                    <p:animEffect transition="in" filter="fade">
                                      <p:cBhvr>
                                        <p:cTn id="21" dur="250"/>
                                        <p:tgtEl>
                                          <p:spTgt spid="68"/>
                                        </p:tgtEl>
                                      </p:cBhvr>
                                    </p:animEffect>
                                  </p:childTnLst>
                                </p:cTn>
                              </p:par>
                            </p:childTnLst>
                          </p:cTn>
                        </p:par>
                        <p:par>
                          <p:cTn id="22" fill="hold">
                            <p:stCondLst>
                              <p:cond delay="750"/>
                            </p:stCondLst>
                            <p:childTnLst>
                              <p:par>
                                <p:cTn id="23" presetID="53" presetClass="entr" presetSubtype="16" fill="hold" nodeType="afterEffect">
                                  <p:stCondLst>
                                    <p:cond delay="0"/>
                                  </p:stCondLst>
                                  <p:childTnLst>
                                    <p:set>
                                      <p:cBhvr>
                                        <p:cTn id="24" dur="1" fill="hold">
                                          <p:stCondLst>
                                            <p:cond delay="0"/>
                                          </p:stCondLst>
                                        </p:cTn>
                                        <p:tgtEl>
                                          <p:spTgt spid="66"/>
                                        </p:tgtEl>
                                        <p:attrNameLst>
                                          <p:attrName>style.visibility</p:attrName>
                                        </p:attrNameLst>
                                      </p:cBhvr>
                                      <p:to>
                                        <p:strVal val="visible"/>
                                      </p:to>
                                    </p:set>
                                    <p:anim calcmode="lin" valueType="num">
                                      <p:cBhvr>
                                        <p:cTn id="25" dur="250" fill="hold"/>
                                        <p:tgtEl>
                                          <p:spTgt spid="66"/>
                                        </p:tgtEl>
                                        <p:attrNameLst>
                                          <p:attrName>ppt_w</p:attrName>
                                        </p:attrNameLst>
                                      </p:cBhvr>
                                      <p:tavLst>
                                        <p:tav tm="0">
                                          <p:val>
                                            <p:fltVal val="0"/>
                                          </p:val>
                                        </p:tav>
                                        <p:tav tm="100000">
                                          <p:val>
                                            <p:strVal val="#ppt_w"/>
                                          </p:val>
                                        </p:tav>
                                      </p:tavLst>
                                    </p:anim>
                                    <p:anim calcmode="lin" valueType="num">
                                      <p:cBhvr>
                                        <p:cTn id="26" dur="250" fill="hold"/>
                                        <p:tgtEl>
                                          <p:spTgt spid="66"/>
                                        </p:tgtEl>
                                        <p:attrNameLst>
                                          <p:attrName>ppt_h</p:attrName>
                                        </p:attrNameLst>
                                      </p:cBhvr>
                                      <p:tavLst>
                                        <p:tav tm="0">
                                          <p:val>
                                            <p:fltVal val="0"/>
                                          </p:val>
                                        </p:tav>
                                        <p:tav tm="100000">
                                          <p:val>
                                            <p:strVal val="#ppt_h"/>
                                          </p:val>
                                        </p:tav>
                                      </p:tavLst>
                                    </p:anim>
                                    <p:animEffect transition="in" filter="fade">
                                      <p:cBhvr>
                                        <p:cTn id="27" dur="250"/>
                                        <p:tgtEl>
                                          <p:spTgt spid="66"/>
                                        </p:tgtEl>
                                      </p:cBhvr>
                                    </p:animEffect>
                                  </p:childTnLst>
                                </p:cTn>
                              </p:par>
                            </p:childTnLst>
                          </p:cTn>
                        </p:par>
                        <p:par>
                          <p:cTn id="28" fill="hold">
                            <p:stCondLst>
                              <p:cond delay="1000"/>
                            </p:stCondLst>
                            <p:childTnLst>
                              <p:par>
                                <p:cTn id="29" presetID="53" presetClass="entr" presetSubtype="16" fill="hold" nodeType="afterEffect">
                                  <p:stCondLst>
                                    <p:cond delay="0"/>
                                  </p:stCondLst>
                                  <p:childTnLst>
                                    <p:set>
                                      <p:cBhvr>
                                        <p:cTn id="30" dur="1" fill="hold">
                                          <p:stCondLst>
                                            <p:cond delay="0"/>
                                          </p:stCondLst>
                                        </p:cTn>
                                        <p:tgtEl>
                                          <p:spTgt spid="72"/>
                                        </p:tgtEl>
                                        <p:attrNameLst>
                                          <p:attrName>style.visibility</p:attrName>
                                        </p:attrNameLst>
                                      </p:cBhvr>
                                      <p:to>
                                        <p:strVal val="visible"/>
                                      </p:to>
                                    </p:set>
                                    <p:anim calcmode="lin" valueType="num">
                                      <p:cBhvr>
                                        <p:cTn id="31" dur="250" fill="hold"/>
                                        <p:tgtEl>
                                          <p:spTgt spid="72"/>
                                        </p:tgtEl>
                                        <p:attrNameLst>
                                          <p:attrName>ppt_w</p:attrName>
                                        </p:attrNameLst>
                                      </p:cBhvr>
                                      <p:tavLst>
                                        <p:tav tm="0">
                                          <p:val>
                                            <p:fltVal val="0"/>
                                          </p:val>
                                        </p:tav>
                                        <p:tav tm="100000">
                                          <p:val>
                                            <p:strVal val="#ppt_w"/>
                                          </p:val>
                                        </p:tav>
                                      </p:tavLst>
                                    </p:anim>
                                    <p:anim calcmode="lin" valueType="num">
                                      <p:cBhvr>
                                        <p:cTn id="32" dur="250" fill="hold"/>
                                        <p:tgtEl>
                                          <p:spTgt spid="72"/>
                                        </p:tgtEl>
                                        <p:attrNameLst>
                                          <p:attrName>ppt_h</p:attrName>
                                        </p:attrNameLst>
                                      </p:cBhvr>
                                      <p:tavLst>
                                        <p:tav tm="0">
                                          <p:val>
                                            <p:fltVal val="0"/>
                                          </p:val>
                                        </p:tav>
                                        <p:tav tm="100000">
                                          <p:val>
                                            <p:strVal val="#ppt_h"/>
                                          </p:val>
                                        </p:tav>
                                      </p:tavLst>
                                    </p:anim>
                                    <p:animEffect transition="in" filter="fade">
                                      <p:cBhvr>
                                        <p:cTn id="33" dur="250"/>
                                        <p:tgtEl>
                                          <p:spTgt spid="72"/>
                                        </p:tgtEl>
                                      </p:cBhvr>
                                    </p:animEffect>
                                  </p:childTnLst>
                                </p:cTn>
                              </p:par>
                            </p:childTnLst>
                          </p:cTn>
                        </p:par>
                        <p:par>
                          <p:cTn id="34" fill="hold">
                            <p:stCondLst>
                              <p:cond delay="1250"/>
                            </p:stCondLst>
                            <p:childTnLst>
                              <p:par>
                                <p:cTn id="35" presetID="53" presetClass="entr" presetSubtype="16" fill="hold" nodeType="afterEffect">
                                  <p:stCondLst>
                                    <p:cond delay="0"/>
                                  </p:stCondLst>
                                  <p:childTnLst>
                                    <p:set>
                                      <p:cBhvr>
                                        <p:cTn id="36" dur="1" fill="hold">
                                          <p:stCondLst>
                                            <p:cond delay="0"/>
                                          </p:stCondLst>
                                        </p:cTn>
                                        <p:tgtEl>
                                          <p:spTgt spid="70"/>
                                        </p:tgtEl>
                                        <p:attrNameLst>
                                          <p:attrName>style.visibility</p:attrName>
                                        </p:attrNameLst>
                                      </p:cBhvr>
                                      <p:to>
                                        <p:strVal val="visible"/>
                                      </p:to>
                                    </p:set>
                                    <p:anim calcmode="lin" valueType="num">
                                      <p:cBhvr>
                                        <p:cTn id="37" dur="250" fill="hold"/>
                                        <p:tgtEl>
                                          <p:spTgt spid="70"/>
                                        </p:tgtEl>
                                        <p:attrNameLst>
                                          <p:attrName>ppt_w</p:attrName>
                                        </p:attrNameLst>
                                      </p:cBhvr>
                                      <p:tavLst>
                                        <p:tav tm="0">
                                          <p:val>
                                            <p:fltVal val="0"/>
                                          </p:val>
                                        </p:tav>
                                        <p:tav tm="100000">
                                          <p:val>
                                            <p:strVal val="#ppt_w"/>
                                          </p:val>
                                        </p:tav>
                                      </p:tavLst>
                                    </p:anim>
                                    <p:anim calcmode="lin" valueType="num">
                                      <p:cBhvr>
                                        <p:cTn id="38" dur="250" fill="hold"/>
                                        <p:tgtEl>
                                          <p:spTgt spid="70"/>
                                        </p:tgtEl>
                                        <p:attrNameLst>
                                          <p:attrName>ppt_h</p:attrName>
                                        </p:attrNameLst>
                                      </p:cBhvr>
                                      <p:tavLst>
                                        <p:tav tm="0">
                                          <p:val>
                                            <p:fltVal val="0"/>
                                          </p:val>
                                        </p:tav>
                                        <p:tav tm="100000">
                                          <p:val>
                                            <p:strVal val="#ppt_h"/>
                                          </p:val>
                                        </p:tav>
                                      </p:tavLst>
                                    </p:anim>
                                    <p:animEffect transition="in" filter="fade">
                                      <p:cBhvr>
                                        <p:cTn id="39" dur="250"/>
                                        <p:tgtEl>
                                          <p:spTgt spid="70"/>
                                        </p:tgtEl>
                                      </p:cBhvr>
                                    </p:animEffect>
                                  </p:childTnLst>
                                </p:cTn>
                              </p:par>
                            </p:childTnLst>
                          </p:cTn>
                        </p:par>
                        <p:par>
                          <p:cTn id="40" fill="hold">
                            <p:stCondLst>
                              <p:cond delay="1500"/>
                            </p:stCondLst>
                            <p:childTnLst>
                              <p:par>
                                <p:cTn id="41" presetID="53" presetClass="entr" presetSubtype="16" fill="hold" nodeType="afterEffect">
                                  <p:stCondLst>
                                    <p:cond delay="0"/>
                                  </p:stCondLst>
                                  <p:childTnLst>
                                    <p:set>
                                      <p:cBhvr>
                                        <p:cTn id="42" dur="1" fill="hold">
                                          <p:stCondLst>
                                            <p:cond delay="0"/>
                                          </p:stCondLst>
                                        </p:cTn>
                                        <p:tgtEl>
                                          <p:spTgt spid="73"/>
                                        </p:tgtEl>
                                        <p:attrNameLst>
                                          <p:attrName>style.visibility</p:attrName>
                                        </p:attrNameLst>
                                      </p:cBhvr>
                                      <p:to>
                                        <p:strVal val="visible"/>
                                      </p:to>
                                    </p:set>
                                    <p:anim calcmode="lin" valueType="num">
                                      <p:cBhvr>
                                        <p:cTn id="43" dur="250" fill="hold"/>
                                        <p:tgtEl>
                                          <p:spTgt spid="73"/>
                                        </p:tgtEl>
                                        <p:attrNameLst>
                                          <p:attrName>ppt_w</p:attrName>
                                        </p:attrNameLst>
                                      </p:cBhvr>
                                      <p:tavLst>
                                        <p:tav tm="0">
                                          <p:val>
                                            <p:fltVal val="0"/>
                                          </p:val>
                                        </p:tav>
                                        <p:tav tm="100000">
                                          <p:val>
                                            <p:strVal val="#ppt_w"/>
                                          </p:val>
                                        </p:tav>
                                      </p:tavLst>
                                    </p:anim>
                                    <p:anim calcmode="lin" valueType="num">
                                      <p:cBhvr>
                                        <p:cTn id="44" dur="250" fill="hold"/>
                                        <p:tgtEl>
                                          <p:spTgt spid="73"/>
                                        </p:tgtEl>
                                        <p:attrNameLst>
                                          <p:attrName>ppt_h</p:attrName>
                                        </p:attrNameLst>
                                      </p:cBhvr>
                                      <p:tavLst>
                                        <p:tav tm="0">
                                          <p:val>
                                            <p:fltVal val="0"/>
                                          </p:val>
                                        </p:tav>
                                        <p:tav tm="100000">
                                          <p:val>
                                            <p:strVal val="#ppt_h"/>
                                          </p:val>
                                        </p:tav>
                                      </p:tavLst>
                                    </p:anim>
                                    <p:animEffect transition="in" filter="fade">
                                      <p:cBhvr>
                                        <p:cTn id="45" dur="250"/>
                                        <p:tgtEl>
                                          <p:spTgt spid="73"/>
                                        </p:tgtEl>
                                      </p:cBhvr>
                                    </p:animEffect>
                                  </p:childTnLst>
                                </p:cTn>
                              </p:par>
                            </p:childTnLst>
                          </p:cTn>
                        </p:par>
                        <p:par>
                          <p:cTn id="46" fill="hold">
                            <p:stCondLst>
                              <p:cond delay="1750"/>
                            </p:stCondLst>
                            <p:childTnLst>
                              <p:par>
                                <p:cTn id="47" presetID="53" presetClass="entr" presetSubtype="16" fill="hold" nodeType="afterEffect">
                                  <p:stCondLst>
                                    <p:cond delay="0"/>
                                  </p:stCondLst>
                                  <p:childTnLst>
                                    <p:set>
                                      <p:cBhvr>
                                        <p:cTn id="48" dur="1" fill="hold">
                                          <p:stCondLst>
                                            <p:cond delay="0"/>
                                          </p:stCondLst>
                                        </p:cTn>
                                        <p:tgtEl>
                                          <p:spTgt spid="69"/>
                                        </p:tgtEl>
                                        <p:attrNameLst>
                                          <p:attrName>style.visibility</p:attrName>
                                        </p:attrNameLst>
                                      </p:cBhvr>
                                      <p:to>
                                        <p:strVal val="visible"/>
                                      </p:to>
                                    </p:set>
                                    <p:anim calcmode="lin" valueType="num">
                                      <p:cBhvr>
                                        <p:cTn id="49" dur="250" fill="hold"/>
                                        <p:tgtEl>
                                          <p:spTgt spid="69"/>
                                        </p:tgtEl>
                                        <p:attrNameLst>
                                          <p:attrName>ppt_w</p:attrName>
                                        </p:attrNameLst>
                                      </p:cBhvr>
                                      <p:tavLst>
                                        <p:tav tm="0">
                                          <p:val>
                                            <p:fltVal val="0"/>
                                          </p:val>
                                        </p:tav>
                                        <p:tav tm="100000">
                                          <p:val>
                                            <p:strVal val="#ppt_w"/>
                                          </p:val>
                                        </p:tav>
                                      </p:tavLst>
                                    </p:anim>
                                    <p:anim calcmode="lin" valueType="num">
                                      <p:cBhvr>
                                        <p:cTn id="50" dur="250" fill="hold"/>
                                        <p:tgtEl>
                                          <p:spTgt spid="69"/>
                                        </p:tgtEl>
                                        <p:attrNameLst>
                                          <p:attrName>ppt_h</p:attrName>
                                        </p:attrNameLst>
                                      </p:cBhvr>
                                      <p:tavLst>
                                        <p:tav tm="0">
                                          <p:val>
                                            <p:fltVal val="0"/>
                                          </p:val>
                                        </p:tav>
                                        <p:tav tm="100000">
                                          <p:val>
                                            <p:strVal val="#ppt_h"/>
                                          </p:val>
                                        </p:tav>
                                      </p:tavLst>
                                    </p:anim>
                                    <p:animEffect transition="in" filter="fade">
                                      <p:cBhvr>
                                        <p:cTn id="51" dur="250"/>
                                        <p:tgtEl>
                                          <p:spTgt spid="69"/>
                                        </p:tgtEl>
                                      </p:cBhvr>
                                    </p:animEffect>
                                  </p:childTnLst>
                                </p:cTn>
                              </p:par>
                            </p:childTnLst>
                          </p:cTn>
                        </p:par>
                        <p:par>
                          <p:cTn id="52" fill="hold">
                            <p:stCondLst>
                              <p:cond delay="2000"/>
                            </p:stCondLst>
                            <p:childTnLst>
                              <p:par>
                                <p:cTn id="53" presetID="53" presetClass="entr" presetSubtype="16" fill="hold" nodeType="afterEffect">
                                  <p:stCondLst>
                                    <p:cond delay="0"/>
                                  </p:stCondLst>
                                  <p:childTnLst>
                                    <p:set>
                                      <p:cBhvr>
                                        <p:cTn id="54" dur="1" fill="hold">
                                          <p:stCondLst>
                                            <p:cond delay="0"/>
                                          </p:stCondLst>
                                        </p:cTn>
                                        <p:tgtEl>
                                          <p:spTgt spid="71"/>
                                        </p:tgtEl>
                                        <p:attrNameLst>
                                          <p:attrName>style.visibility</p:attrName>
                                        </p:attrNameLst>
                                      </p:cBhvr>
                                      <p:to>
                                        <p:strVal val="visible"/>
                                      </p:to>
                                    </p:set>
                                    <p:anim calcmode="lin" valueType="num">
                                      <p:cBhvr>
                                        <p:cTn id="55" dur="250" fill="hold"/>
                                        <p:tgtEl>
                                          <p:spTgt spid="71"/>
                                        </p:tgtEl>
                                        <p:attrNameLst>
                                          <p:attrName>ppt_w</p:attrName>
                                        </p:attrNameLst>
                                      </p:cBhvr>
                                      <p:tavLst>
                                        <p:tav tm="0">
                                          <p:val>
                                            <p:fltVal val="0"/>
                                          </p:val>
                                        </p:tav>
                                        <p:tav tm="100000">
                                          <p:val>
                                            <p:strVal val="#ppt_w"/>
                                          </p:val>
                                        </p:tav>
                                      </p:tavLst>
                                    </p:anim>
                                    <p:anim calcmode="lin" valueType="num">
                                      <p:cBhvr>
                                        <p:cTn id="56" dur="250" fill="hold"/>
                                        <p:tgtEl>
                                          <p:spTgt spid="71"/>
                                        </p:tgtEl>
                                        <p:attrNameLst>
                                          <p:attrName>ppt_h</p:attrName>
                                        </p:attrNameLst>
                                      </p:cBhvr>
                                      <p:tavLst>
                                        <p:tav tm="0">
                                          <p:val>
                                            <p:fltVal val="0"/>
                                          </p:val>
                                        </p:tav>
                                        <p:tav tm="100000">
                                          <p:val>
                                            <p:strVal val="#ppt_h"/>
                                          </p:val>
                                        </p:tav>
                                      </p:tavLst>
                                    </p:anim>
                                    <p:animEffect transition="in" filter="fade">
                                      <p:cBhvr>
                                        <p:cTn id="57" dur="25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5" name="Group 84">
            <a:extLst>
              <a:ext uri="{FF2B5EF4-FFF2-40B4-BE49-F238E27FC236}">
                <a16:creationId xmlns="" xmlns:a16="http://schemas.microsoft.com/office/drawing/2014/main" id="{472B8F01-582B-6345-8C0D-FEF5D73BFC35}"/>
              </a:ext>
            </a:extLst>
          </p:cNvPr>
          <p:cNvGrpSpPr/>
          <p:nvPr/>
        </p:nvGrpSpPr>
        <p:grpSpPr>
          <a:xfrm>
            <a:off x="412867" y="611124"/>
            <a:ext cx="15513112" cy="8357775"/>
            <a:chOff x="412867" y="611124"/>
            <a:chExt cx="15513112" cy="8357775"/>
          </a:xfrm>
        </p:grpSpPr>
        <p:sp>
          <p:nvSpPr>
            <p:cNvPr id="86" name="Content Placeholder 8">
              <a:extLst>
                <a:ext uri="{FF2B5EF4-FFF2-40B4-BE49-F238E27FC236}">
                  <a16:creationId xmlns="" xmlns:a16="http://schemas.microsoft.com/office/drawing/2014/main" id="{5A518997-FEBA-7449-A334-BA7B8D19E7E8}"/>
                </a:ext>
              </a:extLst>
            </p:cNvPr>
            <p:cNvSpPr txBox="1">
              <a:spLocks/>
            </p:cNvSpPr>
            <p:nvPr/>
          </p:nvSpPr>
          <p:spPr>
            <a:xfrm>
              <a:off x="7848600" y="1038323"/>
              <a:ext cx="2455333" cy="81139"/>
            </a:xfrm>
            <a:prstGeom prst="rect">
              <a:avLst/>
            </a:prstGeom>
            <a:solidFill>
              <a:srgbClr val="019967"/>
            </a:solidFill>
          </p:spPr>
          <p:txBody>
            <a:bodyPr/>
            <a:lst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r>
                <a:rPr lang="en-GB"/>
                <a:t> </a:t>
              </a:r>
              <a:endParaRPr lang="en-US" dirty="0"/>
            </a:p>
          </p:txBody>
        </p:sp>
        <p:grpSp>
          <p:nvGrpSpPr>
            <p:cNvPr id="87" name="Group 86">
              <a:extLst>
                <a:ext uri="{FF2B5EF4-FFF2-40B4-BE49-F238E27FC236}">
                  <a16:creationId xmlns="" xmlns:a16="http://schemas.microsoft.com/office/drawing/2014/main" id="{FB060D6C-7FE2-AC4B-A7F9-CF16D70847E8}"/>
                </a:ext>
              </a:extLst>
            </p:cNvPr>
            <p:cNvGrpSpPr/>
            <p:nvPr/>
          </p:nvGrpSpPr>
          <p:grpSpPr>
            <a:xfrm>
              <a:off x="2662718" y="6190120"/>
              <a:ext cx="3128844" cy="2408844"/>
              <a:chOff x="4349801" y="5909798"/>
              <a:chExt cx="3128844" cy="2408844"/>
            </a:xfrm>
          </p:grpSpPr>
          <p:sp>
            <p:nvSpPr>
              <p:cNvPr id="227" name="Rectangle 226">
                <a:extLst>
                  <a:ext uri="{FF2B5EF4-FFF2-40B4-BE49-F238E27FC236}">
                    <a16:creationId xmlns="" xmlns:a16="http://schemas.microsoft.com/office/drawing/2014/main" id="{6F101DF7-427D-2A4E-8C62-C659F11BF9AD}"/>
                  </a:ext>
                </a:extLst>
              </p:cNvPr>
              <p:cNvSpPr/>
              <p:nvPr/>
            </p:nvSpPr>
            <p:spPr>
              <a:xfrm>
                <a:off x="4349801" y="6158642"/>
                <a:ext cx="2880000" cy="2160000"/>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228" name="Group 227">
                <a:extLst>
                  <a:ext uri="{FF2B5EF4-FFF2-40B4-BE49-F238E27FC236}">
                    <a16:creationId xmlns="" xmlns:a16="http://schemas.microsoft.com/office/drawing/2014/main" id="{70BDBB30-1F3D-7641-B6DB-DE5DC8D7B022}"/>
                  </a:ext>
                </a:extLst>
              </p:cNvPr>
              <p:cNvGrpSpPr/>
              <p:nvPr/>
            </p:nvGrpSpPr>
            <p:grpSpPr>
              <a:xfrm>
                <a:off x="6980957" y="5909798"/>
                <a:ext cx="497688" cy="497688"/>
                <a:chOff x="11448333" y="3259976"/>
                <a:chExt cx="497688" cy="497688"/>
              </a:xfrm>
            </p:grpSpPr>
            <p:sp>
              <p:nvSpPr>
                <p:cNvPr id="230" name="Oval 229">
                  <a:extLst>
                    <a:ext uri="{FF2B5EF4-FFF2-40B4-BE49-F238E27FC236}">
                      <a16:creationId xmlns="" xmlns:a16="http://schemas.microsoft.com/office/drawing/2014/main" id="{A6F0C14E-E5BD-E84D-AB9D-F203F6AC9E4B}"/>
                    </a:ext>
                  </a:extLst>
                </p:cNvPr>
                <p:cNvSpPr/>
                <p:nvPr userDrawn="1"/>
              </p:nvSpPr>
              <p:spPr>
                <a:xfrm>
                  <a:off x="11448333" y="3259976"/>
                  <a:ext cx="497688" cy="497688"/>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31" name="Straight Connector 230">
                  <a:extLst>
                    <a:ext uri="{FF2B5EF4-FFF2-40B4-BE49-F238E27FC236}">
                      <a16:creationId xmlns="" xmlns:a16="http://schemas.microsoft.com/office/drawing/2014/main" id="{83315C1A-C3A3-624A-88F6-3896A5F76933}"/>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cxnSp>
              <p:nvCxnSpPr>
                <p:cNvPr id="232" name="Straight Connector 231">
                  <a:extLst>
                    <a:ext uri="{FF2B5EF4-FFF2-40B4-BE49-F238E27FC236}">
                      <a16:creationId xmlns="" xmlns:a16="http://schemas.microsoft.com/office/drawing/2014/main" id="{1AD24BBF-7D94-094D-B806-D2D081E17BE7}"/>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grpSp>
          <p:sp>
            <p:nvSpPr>
              <p:cNvPr id="229" name="TextBox 228">
                <a:extLst>
                  <a:ext uri="{FF2B5EF4-FFF2-40B4-BE49-F238E27FC236}">
                    <a16:creationId xmlns="" xmlns:a16="http://schemas.microsoft.com/office/drawing/2014/main" id="{B370F974-AC31-834B-8523-747BB6FD62C8}"/>
                  </a:ext>
                </a:extLst>
              </p:cNvPr>
              <p:cNvSpPr txBox="1"/>
              <p:nvPr/>
            </p:nvSpPr>
            <p:spPr>
              <a:xfrm>
                <a:off x="4349801" y="6775397"/>
                <a:ext cx="2880000" cy="954107"/>
              </a:xfrm>
              <a:prstGeom prst="rect">
                <a:avLst/>
              </a:prstGeom>
              <a:noFill/>
            </p:spPr>
            <p:txBody>
              <a:bodyPr wrap="square" rtlCol="0">
                <a:spAutoFit/>
              </a:bodyPr>
              <a:lstStyle/>
              <a:p>
                <a:pPr algn="ctr"/>
                <a:r>
                  <a:rPr lang="en-US" sz="2800" dirty="0">
                    <a:latin typeface="Overpass Mono" pitchFamily="49" charset="77"/>
                  </a:rPr>
                  <a:t>Send</a:t>
                </a:r>
              </a:p>
              <a:p>
                <a:pPr algn="ctr"/>
                <a:r>
                  <a:rPr lang="en-US" sz="2800" dirty="0">
                    <a:latin typeface="Overpass Mono" pitchFamily="49" charset="77"/>
                  </a:rPr>
                  <a:t>emails</a:t>
                </a:r>
              </a:p>
            </p:txBody>
          </p:sp>
        </p:grpSp>
        <p:pic>
          <p:nvPicPr>
            <p:cNvPr id="88" name="Picture 87">
              <a:extLst>
                <a:ext uri="{FF2B5EF4-FFF2-40B4-BE49-F238E27FC236}">
                  <a16:creationId xmlns="" xmlns:a16="http://schemas.microsoft.com/office/drawing/2014/main" id="{0A514D0B-9C9D-4948-A51E-7BBD9B16458D}"/>
                </a:ext>
              </a:extLst>
            </p:cNvPr>
            <p:cNvPicPr>
              <a:picLocks noChangeAspect="1"/>
            </p:cNvPicPr>
            <p:nvPr/>
          </p:nvPicPr>
          <p:blipFill>
            <a:blip r:embed="rId3"/>
            <a:srcRect/>
            <a:stretch/>
          </p:blipFill>
          <p:spPr>
            <a:xfrm>
              <a:off x="6074767" y="2275938"/>
              <a:ext cx="3556646" cy="5591354"/>
            </a:xfrm>
            <a:prstGeom prst="rect">
              <a:avLst/>
            </a:prstGeom>
          </p:spPr>
        </p:pic>
        <p:sp>
          <p:nvSpPr>
            <p:cNvPr id="170" name="Title 1">
              <a:extLst>
                <a:ext uri="{FF2B5EF4-FFF2-40B4-BE49-F238E27FC236}">
                  <a16:creationId xmlns="" xmlns:a16="http://schemas.microsoft.com/office/drawing/2014/main" id="{FE4FF0DD-2907-0B42-BA3B-92AB6B805914}"/>
                </a:ext>
              </a:extLst>
            </p:cNvPr>
            <p:cNvSpPr txBox="1">
              <a:spLocks/>
            </p:cNvSpPr>
            <p:nvPr/>
          </p:nvSpPr>
          <p:spPr>
            <a:xfrm>
              <a:off x="692201" y="611124"/>
              <a:ext cx="14534547" cy="782373"/>
            </a:xfrm>
            <a:prstGeom prst="rect">
              <a:avLst/>
            </a:prstGeom>
          </p:spPr>
          <p:txBody>
            <a:bodyPr/>
            <a:lstStyle>
              <a:lvl1pPr algn="l" defTabSz="1219170" rtl="0" eaLnBrk="1" latinLnBrk="0" hangingPunct="1">
                <a:lnSpc>
                  <a:spcPts val="6800"/>
                </a:lnSpc>
                <a:spcBef>
                  <a:spcPct val="0"/>
                </a:spcBef>
                <a:buNone/>
                <a:defRPr sz="5500" b="0" i="0" kern="1200">
                  <a:solidFill>
                    <a:schemeClr val="tx1"/>
                  </a:solidFill>
                  <a:latin typeface="Overpass Mono" pitchFamily="49" charset="77"/>
                  <a:ea typeface="+mj-ea"/>
                  <a:cs typeface="+mj-cs"/>
                </a:defRPr>
              </a:lvl1pPr>
            </a:lstStyle>
            <a:p>
              <a:pPr>
                <a:lnSpc>
                  <a:spcPct val="100000"/>
                </a:lnSpc>
              </a:pPr>
              <a:r>
                <a:rPr lang="en-GB" sz="3600" b="1" dirty="0">
                  <a:solidFill>
                    <a:schemeClr val="dk1"/>
                  </a:solidFill>
                  <a:ea typeface="Calibri"/>
                  <a:cs typeface="Calibri"/>
                  <a:sym typeface="Calibri"/>
                </a:rPr>
                <a:t>Our personal data can be collected online when we…</a:t>
              </a:r>
            </a:p>
          </p:txBody>
        </p:sp>
        <p:grpSp>
          <p:nvGrpSpPr>
            <p:cNvPr id="171" name="Group 170">
              <a:extLst>
                <a:ext uri="{FF2B5EF4-FFF2-40B4-BE49-F238E27FC236}">
                  <a16:creationId xmlns="" xmlns:a16="http://schemas.microsoft.com/office/drawing/2014/main" id="{A145DC80-FFEE-524A-87DF-62219745EE40}"/>
                </a:ext>
              </a:extLst>
            </p:cNvPr>
            <p:cNvGrpSpPr/>
            <p:nvPr/>
          </p:nvGrpSpPr>
          <p:grpSpPr>
            <a:xfrm>
              <a:off x="611012" y="1782811"/>
              <a:ext cx="3128844" cy="2408844"/>
              <a:chOff x="675268" y="2726331"/>
              <a:chExt cx="3128844" cy="2408844"/>
            </a:xfrm>
          </p:grpSpPr>
          <p:sp>
            <p:nvSpPr>
              <p:cNvPr id="221" name="Rectangle 220">
                <a:extLst>
                  <a:ext uri="{FF2B5EF4-FFF2-40B4-BE49-F238E27FC236}">
                    <a16:creationId xmlns="" xmlns:a16="http://schemas.microsoft.com/office/drawing/2014/main" id="{1EE0842A-56DE-194F-B35B-4A9C2CCE1237}"/>
                  </a:ext>
                </a:extLst>
              </p:cNvPr>
              <p:cNvSpPr/>
              <p:nvPr/>
            </p:nvSpPr>
            <p:spPr>
              <a:xfrm>
                <a:off x="675268" y="2975175"/>
                <a:ext cx="2880000" cy="2160000"/>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222" name="Group 221">
                <a:extLst>
                  <a:ext uri="{FF2B5EF4-FFF2-40B4-BE49-F238E27FC236}">
                    <a16:creationId xmlns="" xmlns:a16="http://schemas.microsoft.com/office/drawing/2014/main" id="{A7F4262B-DDFC-144D-8AC7-1B2DBCE29F12}"/>
                  </a:ext>
                </a:extLst>
              </p:cNvPr>
              <p:cNvGrpSpPr/>
              <p:nvPr/>
            </p:nvGrpSpPr>
            <p:grpSpPr>
              <a:xfrm>
                <a:off x="3306424" y="2726331"/>
                <a:ext cx="497688" cy="497688"/>
                <a:chOff x="11448333" y="3259976"/>
                <a:chExt cx="497688" cy="497688"/>
              </a:xfrm>
            </p:grpSpPr>
            <p:sp>
              <p:nvSpPr>
                <p:cNvPr id="224" name="Oval 223">
                  <a:extLst>
                    <a:ext uri="{FF2B5EF4-FFF2-40B4-BE49-F238E27FC236}">
                      <a16:creationId xmlns="" xmlns:a16="http://schemas.microsoft.com/office/drawing/2014/main" id="{450257BE-2B6B-A04D-BB6A-CCEE0F84FB72}"/>
                    </a:ext>
                  </a:extLst>
                </p:cNvPr>
                <p:cNvSpPr/>
                <p:nvPr userDrawn="1"/>
              </p:nvSpPr>
              <p:spPr>
                <a:xfrm>
                  <a:off x="11448333" y="3259976"/>
                  <a:ext cx="497688" cy="497688"/>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25" name="Straight Connector 224">
                  <a:extLst>
                    <a:ext uri="{FF2B5EF4-FFF2-40B4-BE49-F238E27FC236}">
                      <a16:creationId xmlns="" xmlns:a16="http://schemas.microsoft.com/office/drawing/2014/main" id="{37200511-8B8B-2A40-A406-907EFE042968}"/>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cxnSp>
              <p:nvCxnSpPr>
                <p:cNvPr id="226" name="Straight Connector 225">
                  <a:extLst>
                    <a:ext uri="{FF2B5EF4-FFF2-40B4-BE49-F238E27FC236}">
                      <a16:creationId xmlns="" xmlns:a16="http://schemas.microsoft.com/office/drawing/2014/main" id="{B2FFF47A-9526-204C-834E-0FB05F1EC1D5}"/>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grpSp>
          <p:sp>
            <p:nvSpPr>
              <p:cNvPr id="223" name="TextBox 222">
                <a:extLst>
                  <a:ext uri="{FF2B5EF4-FFF2-40B4-BE49-F238E27FC236}">
                    <a16:creationId xmlns="" xmlns:a16="http://schemas.microsoft.com/office/drawing/2014/main" id="{608A56F7-D54B-384B-9260-65BF327E3CAB}"/>
                  </a:ext>
                </a:extLst>
              </p:cNvPr>
              <p:cNvSpPr txBox="1"/>
              <p:nvPr/>
            </p:nvSpPr>
            <p:spPr>
              <a:xfrm>
                <a:off x="675268" y="3608863"/>
                <a:ext cx="2880000" cy="954107"/>
              </a:xfrm>
              <a:prstGeom prst="rect">
                <a:avLst/>
              </a:prstGeom>
              <a:noFill/>
            </p:spPr>
            <p:txBody>
              <a:bodyPr wrap="square" rtlCol="0">
                <a:spAutoFit/>
              </a:bodyPr>
              <a:lstStyle/>
              <a:p>
                <a:pPr algn="ctr"/>
                <a:r>
                  <a:rPr lang="en-US" sz="2800" dirty="0">
                    <a:latin typeface="Overpass Mono" pitchFamily="49" charset="77"/>
                  </a:rPr>
                  <a:t>Use a sat</a:t>
                </a:r>
                <a:br>
                  <a:rPr lang="en-US" sz="2800" dirty="0">
                    <a:latin typeface="Overpass Mono" pitchFamily="49" charset="77"/>
                  </a:rPr>
                </a:br>
                <a:r>
                  <a:rPr lang="en-US" sz="2800" dirty="0">
                    <a:latin typeface="Overpass Mono" pitchFamily="49" charset="77"/>
                  </a:rPr>
                  <a:t>nav app</a:t>
                </a:r>
              </a:p>
            </p:txBody>
          </p:sp>
        </p:grpSp>
        <p:grpSp>
          <p:nvGrpSpPr>
            <p:cNvPr id="172" name="Group 171">
              <a:extLst>
                <a:ext uri="{FF2B5EF4-FFF2-40B4-BE49-F238E27FC236}">
                  <a16:creationId xmlns="" xmlns:a16="http://schemas.microsoft.com/office/drawing/2014/main" id="{9461DE30-B2A8-3042-83B3-5019341EBB32}"/>
                </a:ext>
              </a:extLst>
            </p:cNvPr>
            <p:cNvGrpSpPr/>
            <p:nvPr/>
          </p:nvGrpSpPr>
          <p:grpSpPr>
            <a:xfrm>
              <a:off x="3678234" y="3111655"/>
              <a:ext cx="3128844" cy="2408844"/>
              <a:chOff x="4349801" y="2726331"/>
              <a:chExt cx="3128844" cy="2408844"/>
            </a:xfrm>
          </p:grpSpPr>
          <p:sp>
            <p:nvSpPr>
              <p:cNvPr id="215" name="Rectangle 214">
                <a:extLst>
                  <a:ext uri="{FF2B5EF4-FFF2-40B4-BE49-F238E27FC236}">
                    <a16:creationId xmlns="" xmlns:a16="http://schemas.microsoft.com/office/drawing/2014/main" id="{8BD9740E-974E-F145-8384-3A8C50F29CF7}"/>
                  </a:ext>
                </a:extLst>
              </p:cNvPr>
              <p:cNvSpPr/>
              <p:nvPr/>
            </p:nvSpPr>
            <p:spPr>
              <a:xfrm>
                <a:off x="4349801" y="2975175"/>
                <a:ext cx="2880000" cy="2160000"/>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216" name="Group 215">
                <a:extLst>
                  <a:ext uri="{FF2B5EF4-FFF2-40B4-BE49-F238E27FC236}">
                    <a16:creationId xmlns="" xmlns:a16="http://schemas.microsoft.com/office/drawing/2014/main" id="{146E4ED4-D807-8B44-B897-8DE574E924F9}"/>
                  </a:ext>
                </a:extLst>
              </p:cNvPr>
              <p:cNvGrpSpPr/>
              <p:nvPr/>
            </p:nvGrpSpPr>
            <p:grpSpPr>
              <a:xfrm>
                <a:off x="6980957" y="2726331"/>
                <a:ext cx="497688" cy="497688"/>
                <a:chOff x="11448333" y="3259976"/>
                <a:chExt cx="497688" cy="497688"/>
              </a:xfrm>
            </p:grpSpPr>
            <p:sp>
              <p:nvSpPr>
                <p:cNvPr id="218" name="Oval 217">
                  <a:extLst>
                    <a:ext uri="{FF2B5EF4-FFF2-40B4-BE49-F238E27FC236}">
                      <a16:creationId xmlns="" xmlns:a16="http://schemas.microsoft.com/office/drawing/2014/main" id="{5B0309AE-8C2B-A24A-AFD3-E754584AFF8E}"/>
                    </a:ext>
                  </a:extLst>
                </p:cNvPr>
                <p:cNvSpPr/>
                <p:nvPr userDrawn="1"/>
              </p:nvSpPr>
              <p:spPr>
                <a:xfrm>
                  <a:off x="11448333" y="3259976"/>
                  <a:ext cx="497688" cy="497688"/>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9" name="Straight Connector 218">
                  <a:extLst>
                    <a:ext uri="{FF2B5EF4-FFF2-40B4-BE49-F238E27FC236}">
                      <a16:creationId xmlns="" xmlns:a16="http://schemas.microsoft.com/office/drawing/2014/main" id="{5D2FA73A-7F1C-7242-972F-6EF923A38F14}"/>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cxnSp>
              <p:nvCxnSpPr>
                <p:cNvPr id="220" name="Straight Connector 219">
                  <a:extLst>
                    <a:ext uri="{FF2B5EF4-FFF2-40B4-BE49-F238E27FC236}">
                      <a16:creationId xmlns="" xmlns:a16="http://schemas.microsoft.com/office/drawing/2014/main" id="{DFCF4087-5038-BE49-AE86-A26D344A8723}"/>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grpSp>
          <p:sp>
            <p:nvSpPr>
              <p:cNvPr id="217" name="TextBox 216">
                <a:extLst>
                  <a:ext uri="{FF2B5EF4-FFF2-40B4-BE49-F238E27FC236}">
                    <a16:creationId xmlns="" xmlns:a16="http://schemas.microsoft.com/office/drawing/2014/main" id="{02871A54-F373-AB4D-9D8A-64D02197BCEC}"/>
                  </a:ext>
                </a:extLst>
              </p:cNvPr>
              <p:cNvSpPr txBox="1"/>
              <p:nvPr/>
            </p:nvSpPr>
            <p:spPr>
              <a:xfrm>
                <a:off x="4349801" y="3608863"/>
                <a:ext cx="2880000" cy="954107"/>
              </a:xfrm>
              <a:prstGeom prst="rect">
                <a:avLst/>
              </a:prstGeom>
              <a:noFill/>
            </p:spPr>
            <p:txBody>
              <a:bodyPr wrap="square" rtlCol="0">
                <a:spAutoFit/>
              </a:bodyPr>
              <a:lstStyle/>
              <a:p>
                <a:pPr algn="ctr"/>
                <a:r>
                  <a:rPr lang="en-US" sz="2800" dirty="0">
                    <a:latin typeface="Overpass Mono" pitchFamily="49" charset="77"/>
                  </a:rPr>
                  <a:t>Click on adverts</a:t>
                </a:r>
              </a:p>
            </p:txBody>
          </p:sp>
        </p:grpSp>
        <p:grpSp>
          <p:nvGrpSpPr>
            <p:cNvPr id="173" name="Group 172">
              <a:extLst>
                <a:ext uri="{FF2B5EF4-FFF2-40B4-BE49-F238E27FC236}">
                  <a16:creationId xmlns="" xmlns:a16="http://schemas.microsoft.com/office/drawing/2014/main" id="{CB3D0344-8A18-DB46-9C78-D957F97A0465}"/>
                </a:ext>
              </a:extLst>
            </p:cNvPr>
            <p:cNvGrpSpPr/>
            <p:nvPr/>
          </p:nvGrpSpPr>
          <p:grpSpPr>
            <a:xfrm>
              <a:off x="9090192" y="1641283"/>
              <a:ext cx="3128844" cy="2408844"/>
              <a:chOff x="8227535" y="2726331"/>
              <a:chExt cx="3128844" cy="2408844"/>
            </a:xfrm>
          </p:grpSpPr>
          <p:sp>
            <p:nvSpPr>
              <p:cNvPr id="209" name="Rectangle 208">
                <a:extLst>
                  <a:ext uri="{FF2B5EF4-FFF2-40B4-BE49-F238E27FC236}">
                    <a16:creationId xmlns="" xmlns:a16="http://schemas.microsoft.com/office/drawing/2014/main" id="{AA4E8F95-56C8-474C-BE27-6F1179578193}"/>
                  </a:ext>
                </a:extLst>
              </p:cNvPr>
              <p:cNvSpPr/>
              <p:nvPr/>
            </p:nvSpPr>
            <p:spPr>
              <a:xfrm>
                <a:off x="8227535" y="2975175"/>
                <a:ext cx="2880000" cy="2160000"/>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210" name="Group 209">
                <a:extLst>
                  <a:ext uri="{FF2B5EF4-FFF2-40B4-BE49-F238E27FC236}">
                    <a16:creationId xmlns="" xmlns:a16="http://schemas.microsoft.com/office/drawing/2014/main" id="{99B02994-02EB-B34C-8712-41EFF0AE42A4}"/>
                  </a:ext>
                </a:extLst>
              </p:cNvPr>
              <p:cNvGrpSpPr/>
              <p:nvPr/>
            </p:nvGrpSpPr>
            <p:grpSpPr>
              <a:xfrm>
                <a:off x="10858691" y="2726331"/>
                <a:ext cx="497688" cy="497688"/>
                <a:chOff x="11448333" y="3259976"/>
                <a:chExt cx="497688" cy="497688"/>
              </a:xfrm>
            </p:grpSpPr>
            <p:sp>
              <p:nvSpPr>
                <p:cNvPr id="212" name="Oval 211">
                  <a:extLst>
                    <a:ext uri="{FF2B5EF4-FFF2-40B4-BE49-F238E27FC236}">
                      <a16:creationId xmlns="" xmlns:a16="http://schemas.microsoft.com/office/drawing/2014/main" id="{03DF4B65-862F-854A-AA20-8667D3498612}"/>
                    </a:ext>
                  </a:extLst>
                </p:cNvPr>
                <p:cNvSpPr/>
                <p:nvPr userDrawn="1"/>
              </p:nvSpPr>
              <p:spPr>
                <a:xfrm>
                  <a:off x="11448333" y="3259976"/>
                  <a:ext cx="497688" cy="497688"/>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3" name="Straight Connector 212">
                  <a:extLst>
                    <a:ext uri="{FF2B5EF4-FFF2-40B4-BE49-F238E27FC236}">
                      <a16:creationId xmlns="" xmlns:a16="http://schemas.microsoft.com/office/drawing/2014/main" id="{4C859EE8-1116-3240-81DB-2D7AA768C80B}"/>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cxnSp>
              <p:nvCxnSpPr>
                <p:cNvPr id="214" name="Straight Connector 213">
                  <a:extLst>
                    <a:ext uri="{FF2B5EF4-FFF2-40B4-BE49-F238E27FC236}">
                      <a16:creationId xmlns="" xmlns:a16="http://schemas.microsoft.com/office/drawing/2014/main" id="{1A7DD6B7-DFCE-DB4F-B02C-44906085A757}"/>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grpSp>
          <p:sp>
            <p:nvSpPr>
              <p:cNvPr id="211" name="TextBox 210">
                <a:extLst>
                  <a:ext uri="{FF2B5EF4-FFF2-40B4-BE49-F238E27FC236}">
                    <a16:creationId xmlns="" xmlns:a16="http://schemas.microsoft.com/office/drawing/2014/main" id="{7C5B133D-D50D-DF46-A67F-FBC067434153}"/>
                  </a:ext>
                </a:extLst>
              </p:cNvPr>
              <p:cNvSpPr txBox="1"/>
              <p:nvPr/>
            </p:nvSpPr>
            <p:spPr>
              <a:xfrm>
                <a:off x="8329359" y="3407968"/>
                <a:ext cx="2676352" cy="1384995"/>
              </a:xfrm>
              <a:prstGeom prst="rect">
                <a:avLst/>
              </a:prstGeom>
              <a:noFill/>
            </p:spPr>
            <p:txBody>
              <a:bodyPr wrap="square" rtlCol="0">
                <a:spAutoFit/>
              </a:bodyPr>
              <a:lstStyle/>
              <a:p>
                <a:pPr algn="ctr"/>
                <a:r>
                  <a:rPr lang="en-US" sz="2800" dirty="0">
                    <a:latin typeface="Overpass Mono" pitchFamily="49" charset="77"/>
                  </a:rPr>
                  <a:t>Join social media groups </a:t>
                </a:r>
              </a:p>
            </p:txBody>
          </p:sp>
        </p:grpSp>
        <p:grpSp>
          <p:nvGrpSpPr>
            <p:cNvPr id="174" name="Group 173">
              <a:extLst>
                <a:ext uri="{FF2B5EF4-FFF2-40B4-BE49-F238E27FC236}">
                  <a16:creationId xmlns="" xmlns:a16="http://schemas.microsoft.com/office/drawing/2014/main" id="{1E421171-FE9E-9B4F-9574-FDE39AD46FDA}"/>
                </a:ext>
              </a:extLst>
            </p:cNvPr>
            <p:cNvGrpSpPr/>
            <p:nvPr/>
          </p:nvGrpSpPr>
          <p:grpSpPr>
            <a:xfrm>
              <a:off x="412867" y="4899370"/>
              <a:ext cx="3128844" cy="2408844"/>
              <a:chOff x="692201" y="5909798"/>
              <a:chExt cx="3128844" cy="2408844"/>
            </a:xfrm>
          </p:grpSpPr>
          <p:sp>
            <p:nvSpPr>
              <p:cNvPr id="203" name="Rectangle 202">
                <a:extLst>
                  <a:ext uri="{FF2B5EF4-FFF2-40B4-BE49-F238E27FC236}">
                    <a16:creationId xmlns="" xmlns:a16="http://schemas.microsoft.com/office/drawing/2014/main" id="{CD384ACC-D120-1E4D-A97E-150BBCB43684}"/>
                  </a:ext>
                </a:extLst>
              </p:cNvPr>
              <p:cNvSpPr/>
              <p:nvPr/>
            </p:nvSpPr>
            <p:spPr>
              <a:xfrm>
                <a:off x="692201" y="6158642"/>
                <a:ext cx="2880000" cy="2160000"/>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204" name="Group 203">
                <a:extLst>
                  <a:ext uri="{FF2B5EF4-FFF2-40B4-BE49-F238E27FC236}">
                    <a16:creationId xmlns="" xmlns:a16="http://schemas.microsoft.com/office/drawing/2014/main" id="{8850151D-50D8-5244-AE55-3EA6AFF31F75}"/>
                  </a:ext>
                </a:extLst>
              </p:cNvPr>
              <p:cNvGrpSpPr/>
              <p:nvPr/>
            </p:nvGrpSpPr>
            <p:grpSpPr>
              <a:xfrm>
                <a:off x="3323357" y="5909798"/>
                <a:ext cx="497688" cy="497688"/>
                <a:chOff x="11448333" y="3259976"/>
                <a:chExt cx="497688" cy="497688"/>
              </a:xfrm>
            </p:grpSpPr>
            <p:sp>
              <p:nvSpPr>
                <p:cNvPr id="206" name="Oval 205">
                  <a:extLst>
                    <a:ext uri="{FF2B5EF4-FFF2-40B4-BE49-F238E27FC236}">
                      <a16:creationId xmlns="" xmlns:a16="http://schemas.microsoft.com/office/drawing/2014/main" id="{8D81C427-AB29-DE46-8D53-70F747367291}"/>
                    </a:ext>
                  </a:extLst>
                </p:cNvPr>
                <p:cNvSpPr/>
                <p:nvPr userDrawn="1"/>
              </p:nvSpPr>
              <p:spPr>
                <a:xfrm>
                  <a:off x="11448333" y="3259976"/>
                  <a:ext cx="497688" cy="497688"/>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7" name="Straight Connector 206">
                  <a:extLst>
                    <a:ext uri="{FF2B5EF4-FFF2-40B4-BE49-F238E27FC236}">
                      <a16:creationId xmlns="" xmlns:a16="http://schemas.microsoft.com/office/drawing/2014/main" id="{C0CFAE53-3F3F-DD43-89A5-63E6E8F23F47}"/>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cxnSp>
              <p:nvCxnSpPr>
                <p:cNvPr id="208" name="Straight Connector 207">
                  <a:extLst>
                    <a:ext uri="{FF2B5EF4-FFF2-40B4-BE49-F238E27FC236}">
                      <a16:creationId xmlns="" xmlns:a16="http://schemas.microsoft.com/office/drawing/2014/main" id="{21F5B659-00E7-9645-B0C9-35C9271D4DFA}"/>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grpSp>
          <p:sp>
            <p:nvSpPr>
              <p:cNvPr id="205" name="TextBox 204">
                <a:extLst>
                  <a:ext uri="{FF2B5EF4-FFF2-40B4-BE49-F238E27FC236}">
                    <a16:creationId xmlns="" xmlns:a16="http://schemas.microsoft.com/office/drawing/2014/main" id="{DE6D7032-8644-514F-AE61-B8C1203080C2}"/>
                  </a:ext>
                </a:extLst>
              </p:cNvPr>
              <p:cNvSpPr txBox="1"/>
              <p:nvPr/>
            </p:nvSpPr>
            <p:spPr>
              <a:xfrm>
                <a:off x="692201" y="6775397"/>
                <a:ext cx="2880000" cy="954107"/>
              </a:xfrm>
              <a:prstGeom prst="rect">
                <a:avLst/>
              </a:prstGeom>
              <a:noFill/>
            </p:spPr>
            <p:txBody>
              <a:bodyPr wrap="square" rtlCol="0">
                <a:spAutoFit/>
              </a:bodyPr>
              <a:lstStyle/>
              <a:p>
                <a:pPr algn="ctr"/>
                <a:r>
                  <a:rPr lang="en-US" sz="2800" dirty="0">
                    <a:latin typeface="Overpass Mono" pitchFamily="49" charset="77"/>
                  </a:rPr>
                  <a:t>Share photographs</a:t>
                </a:r>
              </a:p>
            </p:txBody>
          </p:sp>
        </p:grpSp>
        <p:grpSp>
          <p:nvGrpSpPr>
            <p:cNvPr id="175" name="Group 174">
              <a:extLst>
                <a:ext uri="{FF2B5EF4-FFF2-40B4-BE49-F238E27FC236}">
                  <a16:creationId xmlns="" xmlns:a16="http://schemas.microsoft.com/office/drawing/2014/main" id="{E0104D4B-44DD-5843-8BA5-A25E3ABB6AEF}"/>
                </a:ext>
              </a:extLst>
            </p:cNvPr>
            <p:cNvGrpSpPr/>
            <p:nvPr/>
          </p:nvGrpSpPr>
          <p:grpSpPr>
            <a:xfrm>
              <a:off x="11575923" y="2694362"/>
              <a:ext cx="3128844" cy="2408844"/>
              <a:chOff x="11851269" y="2726331"/>
              <a:chExt cx="3128844" cy="2408844"/>
            </a:xfrm>
          </p:grpSpPr>
          <p:sp>
            <p:nvSpPr>
              <p:cNvPr id="197" name="Rectangle 196">
                <a:extLst>
                  <a:ext uri="{FF2B5EF4-FFF2-40B4-BE49-F238E27FC236}">
                    <a16:creationId xmlns="" xmlns:a16="http://schemas.microsoft.com/office/drawing/2014/main" id="{D8C32B50-3C7D-7248-8558-2157F38D220D}"/>
                  </a:ext>
                </a:extLst>
              </p:cNvPr>
              <p:cNvSpPr/>
              <p:nvPr/>
            </p:nvSpPr>
            <p:spPr>
              <a:xfrm>
                <a:off x="11851269" y="2975175"/>
                <a:ext cx="2880000" cy="2160000"/>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198" name="Group 197">
                <a:extLst>
                  <a:ext uri="{FF2B5EF4-FFF2-40B4-BE49-F238E27FC236}">
                    <a16:creationId xmlns="" xmlns:a16="http://schemas.microsoft.com/office/drawing/2014/main" id="{BFEB908C-83BE-8542-9036-FAECC00624A0}"/>
                  </a:ext>
                </a:extLst>
              </p:cNvPr>
              <p:cNvGrpSpPr/>
              <p:nvPr/>
            </p:nvGrpSpPr>
            <p:grpSpPr>
              <a:xfrm>
                <a:off x="14482425" y="2726331"/>
                <a:ext cx="497688" cy="497688"/>
                <a:chOff x="11448333" y="3259976"/>
                <a:chExt cx="497688" cy="497688"/>
              </a:xfrm>
            </p:grpSpPr>
            <p:sp>
              <p:nvSpPr>
                <p:cNvPr id="200" name="Oval 199">
                  <a:extLst>
                    <a:ext uri="{FF2B5EF4-FFF2-40B4-BE49-F238E27FC236}">
                      <a16:creationId xmlns="" xmlns:a16="http://schemas.microsoft.com/office/drawing/2014/main" id="{CA9CA87A-25C4-BA47-8880-3DD9BC5CEDBB}"/>
                    </a:ext>
                  </a:extLst>
                </p:cNvPr>
                <p:cNvSpPr/>
                <p:nvPr userDrawn="1"/>
              </p:nvSpPr>
              <p:spPr>
                <a:xfrm>
                  <a:off x="11448333" y="3259976"/>
                  <a:ext cx="497688" cy="497688"/>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1" name="Straight Connector 200">
                  <a:extLst>
                    <a:ext uri="{FF2B5EF4-FFF2-40B4-BE49-F238E27FC236}">
                      <a16:creationId xmlns="" xmlns:a16="http://schemas.microsoft.com/office/drawing/2014/main" id="{A4E3974A-F8DC-A74F-8738-D3D2A2F53108}"/>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cxnSp>
              <p:nvCxnSpPr>
                <p:cNvPr id="202" name="Straight Connector 201">
                  <a:extLst>
                    <a:ext uri="{FF2B5EF4-FFF2-40B4-BE49-F238E27FC236}">
                      <a16:creationId xmlns="" xmlns:a16="http://schemas.microsoft.com/office/drawing/2014/main" id="{052AA903-66BC-3646-A90A-E8110C4577BB}"/>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grpSp>
          <p:sp>
            <p:nvSpPr>
              <p:cNvPr id="199" name="TextBox 198">
                <a:extLst>
                  <a:ext uri="{FF2B5EF4-FFF2-40B4-BE49-F238E27FC236}">
                    <a16:creationId xmlns="" xmlns:a16="http://schemas.microsoft.com/office/drawing/2014/main" id="{144D0541-635B-4847-8D65-A4FB746F1AA5}"/>
                  </a:ext>
                </a:extLst>
              </p:cNvPr>
              <p:cNvSpPr txBox="1"/>
              <p:nvPr/>
            </p:nvSpPr>
            <p:spPr>
              <a:xfrm>
                <a:off x="11953093" y="3612801"/>
                <a:ext cx="2676352" cy="954107"/>
              </a:xfrm>
              <a:prstGeom prst="rect">
                <a:avLst/>
              </a:prstGeom>
              <a:noFill/>
            </p:spPr>
            <p:txBody>
              <a:bodyPr wrap="square" rtlCol="0">
                <a:spAutoFit/>
              </a:bodyPr>
              <a:lstStyle/>
              <a:p>
                <a:pPr algn="ctr"/>
                <a:r>
                  <a:rPr lang="en-US" sz="2800" dirty="0">
                    <a:latin typeface="Overpass Mono" pitchFamily="49" charset="77"/>
                  </a:rPr>
                  <a:t>Play online games</a:t>
                </a:r>
              </a:p>
            </p:txBody>
          </p:sp>
        </p:grpSp>
        <p:grpSp>
          <p:nvGrpSpPr>
            <p:cNvPr id="176" name="Group 175">
              <a:extLst>
                <a:ext uri="{FF2B5EF4-FFF2-40B4-BE49-F238E27FC236}">
                  <a16:creationId xmlns="" xmlns:a16="http://schemas.microsoft.com/office/drawing/2014/main" id="{3DB73D1B-A3CC-6D4D-BB7C-F7475158190E}"/>
                </a:ext>
              </a:extLst>
            </p:cNvPr>
            <p:cNvGrpSpPr/>
            <p:nvPr/>
          </p:nvGrpSpPr>
          <p:grpSpPr>
            <a:xfrm>
              <a:off x="12797135" y="4487031"/>
              <a:ext cx="3128844" cy="2408844"/>
              <a:chOff x="11851269" y="5909798"/>
              <a:chExt cx="3128844" cy="2408844"/>
            </a:xfrm>
          </p:grpSpPr>
          <p:sp>
            <p:nvSpPr>
              <p:cNvPr id="191" name="Rectangle 190">
                <a:extLst>
                  <a:ext uri="{FF2B5EF4-FFF2-40B4-BE49-F238E27FC236}">
                    <a16:creationId xmlns="" xmlns:a16="http://schemas.microsoft.com/office/drawing/2014/main" id="{B36C3BF7-6FB8-AA4D-B05E-A0D7D8FDC672}"/>
                  </a:ext>
                </a:extLst>
              </p:cNvPr>
              <p:cNvSpPr/>
              <p:nvPr/>
            </p:nvSpPr>
            <p:spPr>
              <a:xfrm>
                <a:off x="11851269" y="6158642"/>
                <a:ext cx="2880000" cy="2160000"/>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192" name="Group 191">
                <a:extLst>
                  <a:ext uri="{FF2B5EF4-FFF2-40B4-BE49-F238E27FC236}">
                    <a16:creationId xmlns="" xmlns:a16="http://schemas.microsoft.com/office/drawing/2014/main" id="{BC714389-A534-E547-8380-FC44019C7B4E}"/>
                  </a:ext>
                </a:extLst>
              </p:cNvPr>
              <p:cNvGrpSpPr/>
              <p:nvPr/>
            </p:nvGrpSpPr>
            <p:grpSpPr>
              <a:xfrm>
                <a:off x="14482425" y="5909798"/>
                <a:ext cx="497688" cy="497688"/>
                <a:chOff x="11448333" y="3259976"/>
                <a:chExt cx="497688" cy="497688"/>
              </a:xfrm>
            </p:grpSpPr>
            <p:sp>
              <p:nvSpPr>
                <p:cNvPr id="194" name="Oval 193">
                  <a:extLst>
                    <a:ext uri="{FF2B5EF4-FFF2-40B4-BE49-F238E27FC236}">
                      <a16:creationId xmlns="" xmlns:a16="http://schemas.microsoft.com/office/drawing/2014/main" id="{8959816F-ACD5-364E-8172-9D6010E8B739}"/>
                    </a:ext>
                  </a:extLst>
                </p:cNvPr>
                <p:cNvSpPr/>
                <p:nvPr userDrawn="1"/>
              </p:nvSpPr>
              <p:spPr>
                <a:xfrm>
                  <a:off x="11448333" y="3259976"/>
                  <a:ext cx="497688" cy="497688"/>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5" name="Straight Connector 194">
                  <a:extLst>
                    <a:ext uri="{FF2B5EF4-FFF2-40B4-BE49-F238E27FC236}">
                      <a16:creationId xmlns="" xmlns:a16="http://schemas.microsoft.com/office/drawing/2014/main" id="{ACB29089-926A-334F-9C1E-BB40767DCF1B}"/>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cxnSp>
              <p:nvCxnSpPr>
                <p:cNvPr id="196" name="Straight Connector 195">
                  <a:extLst>
                    <a:ext uri="{FF2B5EF4-FFF2-40B4-BE49-F238E27FC236}">
                      <a16:creationId xmlns="" xmlns:a16="http://schemas.microsoft.com/office/drawing/2014/main" id="{8DD0206A-6231-C04C-811F-905F2FD8B378}"/>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grpSp>
          <p:sp>
            <p:nvSpPr>
              <p:cNvPr id="193" name="TextBox 192">
                <a:extLst>
                  <a:ext uri="{FF2B5EF4-FFF2-40B4-BE49-F238E27FC236}">
                    <a16:creationId xmlns="" xmlns:a16="http://schemas.microsoft.com/office/drawing/2014/main" id="{4E30B717-C2A2-4048-BCB2-8C934EEA57A9}"/>
                  </a:ext>
                </a:extLst>
              </p:cNvPr>
              <p:cNvSpPr txBox="1"/>
              <p:nvPr/>
            </p:nvSpPr>
            <p:spPr>
              <a:xfrm>
                <a:off x="11851269" y="6576885"/>
                <a:ext cx="2880000" cy="1384995"/>
              </a:xfrm>
              <a:prstGeom prst="rect">
                <a:avLst/>
              </a:prstGeom>
              <a:noFill/>
            </p:spPr>
            <p:txBody>
              <a:bodyPr wrap="square" rtlCol="0">
                <a:spAutoFit/>
              </a:bodyPr>
              <a:lstStyle/>
              <a:p>
                <a:pPr algn="ctr"/>
                <a:r>
                  <a:rPr lang="en-US" sz="2800" dirty="0">
                    <a:latin typeface="Overpass Mono" pitchFamily="49" charset="77"/>
                  </a:rPr>
                  <a:t>Use a virtual assistant</a:t>
                </a:r>
              </a:p>
            </p:txBody>
          </p:sp>
        </p:grpSp>
        <p:grpSp>
          <p:nvGrpSpPr>
            <p:cNvPr id="177" name="Group 176">
              <a:extLst>
                <a:ext uri="{FF2B5EF4-FFF2-40B4-BE49-F238E27FC236}">
                  <a16:creationId xmlns="" xmlns:a16="http://schemas.microsoft.com/office/drawing/2014/main" id="{F51A337B-71C0-3C4D-BFF3-AD718E86374C}"/>
                </a:ext>
              </a:extLst>
            </p:cNvPr>
            <p:cNvGrpSpPr/>
            <p:nvPr/>
          </p:nvGrpSpPr>
          <p:grpSpPr>
            <a:xfrm>
              <a:off x="10983869" y="6560055"/>
              <a:ext cx="3128844" cy="2408844"/>
              <a:chOff x="8955669" y="9465798"/>
              <a:chExt cx="3128844" cy="2408844"/>
            </a:xfrm>
          </p:grpSpPr>
          <p:sp>
            <p:nvSpPr>
              <p:cNvPr id="185" name="Rectangle 184">
                <a:extLst>
                  <a:ext uri="{FF2B5EF4-FFF2-40B4-BE49-F238E27FC236}">
                    <a16:creationId xmlns="" xmlns:a16="http://schemas.microsoft.com/office/drawing/2014/main" id="{9F2F132A-B500-CA4E-BF0C-3FA593428D56}"/>
                  </a:ext>
                </a:extLst>
              </p:cNvPr>
              <p:cNvSpPr/>
              <p:nvPr/>
            </p:nvSpPr>
            <p:spPr>
              <a:xfrm>
                <a:off x="8955669" y="9714642"/>
                <a:ext cx="2880000" cy="2160000"/>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186" name="Group 185">
                <a:extLst>
                  <a:ext uri="{FF2B5EF4-FFF2-40B4-BE49-F238E27FC236}">
                    <a16:creationId xmlns="" xmlns:a16="http://schemas.microsoft.com/office/drawing/2014/main" id="{95E5FC26-6E1A-8443-B028-62F392D29250}"/>
                  </a:ext>
                </a:extLst>
              </p:cNvPr>
              <p:cNvGrpSpPr/>
              <p:nvPr/>
            </p:nvGrpSpPr>
            <p:grpSpPr>
              <a:xfrm>
                <a:off x="11586825" y="9465798"/>
                <a:ext cx="497688" cy="497688"/>
                <a:chOff x="11448333" y="3259976"/>
                <a:chExt cx="497688" cy="497688"/>
              </a:xfrm>
            </p:grpSpPr>
            <p:sp>
              <p:nvSpPr>
                <p:cNvPr id="188" name="Oval 187">
                  <a:extLst>
                    <a:ext uri="{FF2B5EF4-FFF2-40B4-BE49-F238E27FC236}">
                      <a16:creationId xmlns="" xmlns:a16="http://schemas.microsoft.com/office/drawing/2014/main" id="{591B2CC2-39C5-6A48-A432-A7BE027A6AE8}"/>
                    </a:ext>
                  </a:extLst>
                </p:cNvPr>
                <p:cNvSpPr/>
                <p:nvPr userDrawn="1"/>
              </p:nvSpPr>
              <p:spPr>
                <a:xfrm>
                  <a:off x="11448333" y="3259976"/>
                  <a:ext cx="497688" cy="497688"/>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9" name="Straight Connector 188">
                  <a:extLst>
                    <a:ext uri="{FF2B5EF4-FFF2-40B4-BE49-F238E27FC236}">
                      <a16:creationId xmlns="" xmlns:a16="http://schemas.microsoft.com/office/drawing/2014/main" id="{6AF69DBB-51AB-3548-9026-394616DF0588}"/>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cxnSp>
              <p:nvCxnSpPr>
                <p:cNvPr id="190" name="Straight Connector 189">
                  <a:extLst>
                    <a:ext uri="{FF2B5EF4-FFF2-40B4-BE49-F238E27FC236}">
                      <a16:creationId xmlns="" xmlns:a16="http://schemas.microsoft.com/office/drawing/2014/main" id="{EDB6E1FC-5BB2-E94D-A028-4AE1D79F27C6}"/>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grpSp>
          <p:sp>
            <p:nvSpPr>
              <p:cNvPr id="187" name="TextBox 186">
                <a:extLst>
                  <a:ext uri="{FF2B5EF4-FFF2-40B4-BE49-F238E27FC236}">
                    <a16:creationId xmlns="" xmlns:a16="http://schemas.microsoft.com/office/drawing/2014/main" id="{307A59FD-9C84-434B-B3C1-69592CB8288E}"/>
                  </a:ext>
                </a:extLst>
              </p:cNvPr>
              <p:cNvSpPr txBox="1"/>
              <p:nvPr/>
            </p:nvSpPr>
            <p:spPr>
              <a:xfrm>
                <a:off x="8955669" y="10132885"/>
                <a:ext cx="2880000" cy="1384995"/>
              </a:xfrm>
              <a:prstGeom prst="rect">
                <a:avLst/>
              </a:prstGeom>
              <a:noFill/>
            </p:spPr>
            <p:txBody>
              <a:bodyPr wrap="square" rtlCol="0">
                <a:spAutoFit/>
              </a:bodyPr>
              <a:lstStyle/>
              <a:p>
                <a:pPr algn="ctr"/>
                <a:r>
                  <a:rPr lang="en-US" sz="2800" dirty="0">
                    <a:latin typeface="Overpass Mono" pitchFamily="49" charset="77"/>
                  </a:rPr>
                  <a:t>Complete online</a:t>
                </a:r>
              </a:p>
              <a:p>
                <a:pPr algn="ctr"/>
                <a:r>
                  <a:rPr lang="en-US" sz="2800" dirty="0">
                    <a:latin typeface="Overpass Mono" pitchFamily="49" charset="77"/>
                  </a:rPr>
                  <a:t>forms</a:t>
                </a:r>
              </a:p>
            </p:txBody>
          </p:sp>
        </p:grpSp>
        <p:grpSp>
          <p:nvGrpSpPr>
            <p:cNvPr id="178" name="Group 177">
              <a:extLst>
                <a:ext uri="{FF2B5EF4-FFF2-40B4-BE49-F238E27FC236}">
                  <a16:creationId xmlns="" xmlns:a16="http://schemas.microsoft.com/office/drawing/2014/main" id="{B0D294F3-287A-C748-9FA9-98ED22F2E156}"/>
                </a:ext>
              </a:extLst>
            </p:cNvPr>
            <p:cNvGrpSpPr/>
            <p:nvPr/>
          </p:nvGrpSpPr>
          <p:grpSpPr>
            <a:xfrm>
              <a:off x="9292809" y="4653087"/>
              <a:ext cx="3128844" cy="2408844"/>
              <a:chOff x="8227535" y="5909798"/>
              <a:chExt cx="3128844" cy="2408844"/>
            </a:xfrm>
          </p:grpSpPr>
          <p:sp>
            <p:nvSpPr>
              <p:cNvPr id="179" name="Rectangle 178">
                <a:extLst>
                  <a:ext uri="{FF2B5EF4-FFF2-40B4-BE49-F238E27FC236}">
                    <a16:creationId xmlns="" xmlns:a16="http://schemas.microsoft.com/office/drawing/2014/main" id="{0D458705-8C56-D04C-928D-AE8699FEFE3F}"/>
                  </a:ext>
                </a:extLst>
              </p:cNvPr>
              <p:cNvSpPr/>
              <p:nvPr/>
            </p:nvSpPr>
            <p:spPr>
              <a:xfrm>
                <a:off x="8227535" y="6158642"/>
                <a:ext cx="2880000" cy="2160000"/>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180" name="Group 179">
                <a:extLst>
                  <a:ext uri="{FF2B5EF4-FFF2-40B4-BE49-F238E27FC236}">
                    <a16:creationId xmlns="" xmlns:a16="http://schemas.microsoft.com/office/drawing/2014/main" id="{0130807A-61C0-3348-82B0-3A245A144814}"/>
                  </a:ext>
                </a:extLst>
              </p:cNvPr>
              <p:cNvGrpSpPr/>
              <p:nvPr/>
            </p:nvGrpSpPr>
            <p:grpSpPr>
              <a:xfrm>
                <a:off x="10858691" y="5909798"/>
                <a:ext cx="497688" cy="497688"/>
                <a:chOff x="11448333" y="3259976"/>
                <a:chExt cx="497688" cy="497688"/>
              </a:xfrm>
            </p:grpSpPr>
            <p:sp>
              <p:nvSpPr>
                <p:cNvPr id="182" name="Oval 181">
                  <a:extLst>
                    <a:ext uri="{FF2B5EF4-FFF2-40B4-BE49-F238E27FC236}">
                      <a16:creationId xmlns="" xmlns:a16="http://schemas.microsoft.com/office/drawing/2014/main" id="{5F1A670B-56E6-1749-9B4F-CBB1902CB267}"/>
                    </a:ext>
                  </a:extLst>
                </p:cNvPr>
                <p:cNvSpPr/>
                <p:nvPr userDrawn="1"/>
              </p:nvSpPr>
              <p:spPr>
                <a:xfrm>
                  <a:off x="11448333" y="3259976"/>
                  <a:ext cx="497688" cy="497688"/>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3" name="Straight Connector 182">
                  <a:extLst>
                    <a:ext uri="{FF2B5EF4-FFF2-40B4-BE49-F238E27FC236}">
                      <a16:creationId xmlns="" xmlns:a16="http://schemas.microsoft.com/office/drawing/2014/main" id="{0F0464DC-FB90-8F45-8910-24478161B72B}"/>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cxnSp>
              <p:nvCxnSpPr>
                <p:cNvPr id="184" name="Straight Connector 183">
                  <a:extLst>
                    <a:ext uri="{FF2B5EF4-FFF2-40B4-BE49-F238E27FC236}">
                      <a16:creationId xmlns="" xmlns:a16="http://schemas.microsoft.com/office/drawing/2014/main" id="{D2BDB3D8-2C63-6A41-A8E0-100B9662A5D6}"/>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grpSp>
          <p:sp>
            <p:nvSpPr>
              <p:cNvPr id="181" name="TextBox 180">
                <a:extLst>
                  <a:ext uri="{FF2B5EF4-FFF2-40B4-BE49-F238E27FC236}">
                    <a16:creationId xmlns="" xmlns:a16="http://schemas.microsoft.com/office/drawing/2014/main" id="{01835DAC-95E0-2E47-B36D-B11E0A5427DB}"/>
                  </a:ext>
                </a:extLst>
              </p:cNvPr>
              <p:cNvSpPr txBox="1"/>
              <p:nvPr/>
            </p:nvSpPr>
            <p:spPr>
              <a:xfrm>
                <a:off x="8227535" y="6792330"/>
                <a:ext cx="2880000" cy="954107"/>
              </a:xfrm>
              <a:prstGeom prst="rect">
                <a:avLst/>
              </a:prstGeom>
              <a:noFill/>
            </p:spPr>
            <p:txBody>
              <a:bodyPr wrap="square" rtlCol="0">
                <a:spAutoFit/>
              </a:bodyPr>
              <a:lstStyle/>
              <a:p>
                <a:pPr algn="ctr"/>
                <a:r>
                  <a:rPr lang="en-US" sz="2800" dirty="0">
                    <a:latin typeface="Overpass Mono" pitchFamily="49" charset="77"/>
                  </a:rPr>
                  <a:t>Use loyalty cards</a:t>
                </a:r>
              </a:p>
            </p:txBody>
          </p:sp>
        </p:grpSp>
      </p:grpSp>
      <p:sp>
        <p:nvSpPr>
          <p:cNvPr id="89" name="Rectangle 88">
            <a:extLst>
              <a:ext uri="{FF2B5EF4-FFF2-40B4-BE49-F238E27FC236}">
                <a16:creationId xmlns="" xmlns:a16="http://schemas.microsoft.com/office/drawing/2014/main" id="{2D262B89-3141-884B-B579-96ED8694EDD7}"/>
              </a:ext>
            </a:extLst>
          </p:cNvPr>
          <p:cNvSpPr/>
          <p:nvPr/>
        </p:nvSpPr>
        <p:spPr>
          <a:xfrm>
            <a:off x="-10898" y="0"/>
            <a:ext cx="16257588" cy="9144000"/>
          </a:xfrm>
          <a:prstGeom prst="rect">
            <a:avLst/>
          </a:prstGeom>
          <a:solidFill>
            <a:srgbClr val="F6E24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0" name="Group 89">
            <a:extLst>
              <a:ext uri="{FF2B5EF4-FFF2-40B4-BE49-F238E27FC236}">
                <a16:creationId xmlns="" xmlns:a16="http://schemas.microsoft.com/office/drawing/2014/main" id="{D7850983-2C59-2945-8C97-DAB6E9FF320D}"/>
              </a:ext>
            </a:extLst>
          </p:cNvPr>
          <p:cNvGrpSpPr/>
          <p:nvPr/>
        </p:nvGrpSpPr>
        <p:grpSpPr>
          <a:xfrm>
            <a:off x="2465806" y="2471814"/>
            <a:ext cx="11155513" cy="4281677"/>
            <a:chOff x="2465806" y="2471814"/>
            <a:chExt cx="11155513" cy="4281677"/>
          </a:xfrm>
        </p:grpSpPr>
        <p:sp>
          <p:nvSpPr>
            <p:cNvPr id="91" name="Rectangle 90">
              <a:extLst>
                <a:ext uri="{FF2B5EF4-FFF2-40B4-BE49-F238E27FC236}">
                  <a16:creationId xmlns="" xmlns:a16="http://schemas.microsoft.com/office/drawing/2014/main" id="{48C999DC-86AE-5B41-8EA1-81E27431487B}"/>
                </a:ext>
              </a:extLst>
            </p:cNvPr>
            <p:cNvSpPr/>
            <p:nvPr/>
          </p:nvSpPr>
          <p:spPr>
            <a:xfrm>
              <a:off x="2465806" y="2471814"/>
              <a:ext cx="11155513" cy="4281677"/>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2" name="Rectangle 91">
              <a:extLst>
                <a:ext uri="{FF2B5EF4-FFF2-40B4-BE49-F238E27FC236}">
                  <a16:creationId xmlns="" xmlns:a16="http://schemas.microsoft.com/office/drawing/2014/main" id="{5E43A784-2F30-5B40-BF91-269E7BCD117D}"/>
                </a:ext>
              </a:extLst>
            </p:cNvPr>
            <p:cNvSpPr/>
            <p:nvPr/>
          </p:nvSpPr>
          <p:spPr>
            <a:xfrm>
              <a:off x="2465806" y="2471816"/>
              <a:ext cx="11155513" cy="580104"/>
            </a:xfrm>
            <a:prstGeom prst="rect">
              <a:avLst/>
            </a:prstGeom>
            <a:solidFill>
              <a:srgbClr val="019967"/>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Text Placeholder 9">
              <a:extLst>
                <a:ext uri="{FF2B5EF4-FFF2-40B4-BE49-F238E27FC236}">
                  <a16:creationId xmlns="" xmlns:a16="http://schemas.microsoft.com/office/drawing/2014/main" id="{4976B89B-68AA-474D-B125-70F910488D45}"/>
                </a:ext>
              </a:extLst>
            </p:cNvPr>
            <p:cNvSpPr txBox="1">
              <a:spLocks/>
            </p:cNvSpPr>
            <p:nvPr/>
          </p:nvSpPr>
          <p:spPr>
            <a:xfrm>
              <a:off x="2992726" y="2552364"/>
              <a:ext cx="9709955" cy="499555"/>
            </a:xfrm>
            <a:prstGeom prst="rect">
              <a:avLst/>
            </a:prstGeom>
          </p:spPr>
          <p:txBody>
            <a:bodyPr anchor="ctr"/>
            <a:lstStyle>
              <a:lvl1pPr marL="0" indent="0" algn="ctr" defTabSz="1219170" rtl="0" eaLnBrk="1" latinLnBrk="0" hangingPunct="1">
                <a:lnSpc>
                  <a:spcPct val="90000"/>
                </a:lnSpc>
                <a:spcBef>
                  <a:spcPts val="1200"/>
                </a:spcBef>
                <a:buFont typeface="Calibri" panose="020B0604020202020204" pitchFamily="34" charset="0"/>
                <a:buNone/>
                <a:defRPr sz="4000" b="1" i="0" kern="1200">
                  <a:solidFill>
                    <a:schemeClr val="bg1"/>
                  </a:solidFill>
                  <a:latin typeface="Overpass Mono" pitchFamily="49" charset="77"/>
                  <a:ea typeface="Verdana" panose="020B0604030504040204" pitchFamily="34" charset="0"/>
                  <a:cs typeface="Verdana" panose="020B0604030504040204" pitchFamily="34" charset="0"/>
                </a:defRPr>
              </a:lvl1pPr>
              <a:lvl2pPr marL="0" indent="0" algn="ctr" defTabSz="1219170" rtl="0" eaLnBrk="1" latinLnBrk="0" hangingPunct="1">
                <a:lnSpc>
                  <a:spcPct val="90000"/>
                </a:lnSpc>
                <a:spcBef>
                  <a:spcPts val="1200"/>
                </a:spcBef>
                <a:buFont typeface="Calibri" panose="020B0604020202020204" pitchFamily="34" charset="0"/>
                <a:buNone/>
                <a:defRPr sz="3200" b="1" i="0" kern="1200">
                  <a:solidFill>
                    <a:schemeClr val="bg1"/>
                  </a:solidFill>
                  <a:latin typeface="Verdana" panose="020B0604030504040204" pitchFamily="34" charset="0"/>
                  <a:ea typeface="Verdana" panose="020B0604030504040204" pitchFamily="34" charset="0"/>
                  <a:cs typeface="Verdana" panose="020B0604030504040204" pitchFamily="34" charset="0"/>
                </a:defRPr>
              </a:lvl2pPr>
              <a:lvl3pPr marL="0" indent="0" algn="ctr" defTabSz="1219170" rtl="0" eaLnBrk="1" latinLnBrk="0" hangingPunct="1">
                <a:lnSpc>
                  <a:spcPct val="90000"/>
                </a:lnSpc>
                <a:spcBef>
                  <a:spcPts val="1200"/>
                </a:spcBef>
                <a:buFont typeface="Calibri" panose="020B0604020202020204" pitchFamily="34" charset="0"/>
                <a:buNone/>
                <a:defRPr sz="2800" kern="1200">
                  <a:solidFill>
                    <a:schemeClr val="bg1"/>
                  </a:solidFill>
                  <a:latin typeface="Verdana" panose="020B0604030504040204" pitchFamily="34" charset="0"/>
                  <a:ea typeface="Verdana" panose="020B0604030504040204" pitchFamily="34" charset="0"/>
                  <a:cs typeface="Verdana" panose="020B0604030504040204" pitchFamily="34" charset="0"/>
                </a:defRPr>
              </a:lvl3pPr>
              <a:lvl4pPr marL="0" indent="0" algn="ctr" defTabSz="1219170" rtl="0" eaLnBrk="1" latinLnBrk="0" hangingPunct="1">
                <a:lnSpc>
                  <a:spcPct val="90000"/>
                </a:lnSpc>
                <a:spcBef>
                  <a:spcPts val="1200"/>
                </a:spcBef>
                <a:buFont typeface="Calibri" panose="020B0604020202020204" pitchFamily="34" charset="0"/>
                <a:buNone/>
                <a:defRPr sz="2400" kern="1200">
                  <a:solidFill>
                    <a:schemeClr val="bg1"/>
                  </a:solidFill>
                  <a:latin typeface="Overpass Mono" pitchFamily="49" charset="77"/>
                  <a:ea typeface="Verdana" panose="020B0604030504040204" pitchFamily="34" charset="0"/>
                  <a:cs typeface="Verdana" panose="020B0604030504040204" pitchFamily="34" charset="0"/>
                </a:defRPr>
              </a:lvl4pPr>
              <a:lvl5pPr marL="0" indent="0" algn="ctr" defTabSz="1219170" rtl="0" eaLnBrk="1" latinLnBrk="0" hangingPunct="1">
                <a:lnSpc>
                  <a:spcPct val="90000"/>
                </a:lnSpc>
                <a:spcBef>
                  <a:spcPts val="1200"/>
                </a:spcBef>
                <a:buFont typeface="Calibri" panose="020B0604020202020204" pitchFamily="34" charset="0"/>
                <a:buNone/>
                <a:defRPr sz="2400" kern="1200">
                  <a:solidFill>
                    <a:schemeClr val="bg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r>
                <a:rPr lang="en-GB" sz="2800" dirty="0"/>
                <a:t>Personal data</a:t>
              </a:r>
              <a:endParaRPr lang="en-US" sz="2800" dirty="0"/>
            </a:p>
          </p:txBody>
        </p:sp>
        <p:grpSp>
          <p:nvGrpSpPr>
            <p:cNvPr id="94" name="Group 93">
              <a:extLst>
                <a:ext uri="{FF2B5EF4-FFF2-40B4-BE49-F238E27FC236}">
                  <a16:creationId xmlns="" xmlns:a16="http://schemas.microsoft.com/office/drawing/2014/main" id="{E02710A7-13C2-6F4D-9891-33B4197BBD85}"/>
                </a:ext>
              </a:extLst>
            </p:cNvPr>
            <p:cNvGrpSpPr/>
            <p:nvPr/>
          </p:nvGrpSpPr>
          <p:grpSpPr>
            <a:xfrm>
              <a:off x="2588325" y="2559452"/>
              <a:ext cx="366748" cy="366748"/>
              <a:chOff x="2118558" y="2663960"/>
              <a:chExt cx="366748" cy="366748"/>
            </a:xfrm>
          </p:grpSpPr>
          <p:sp>
            <p:nvSpPr>
              <p:cNvPr id="101" name="Rectangle 100">
                <a:extLst>
                  <a:ext uri="{FF2B5EF4-FFF2-40B4-BE49-F238E27FC236}">
                    <a16:creationId xmlns="" xmlns:a16="http://schemas.microsoft.com/office/drawing/2014/main" id="{F5A456DA-5FD6-9B4D-9665-9DD03301F41E}"/>
                  </a:ext>
                </a:extLst>
              </p:cNvPr>
              <p:cNvSpPr/>
              <p:nvPr/>
            </p:nvSpPr>
            <p:spPr>
              <a:xfrm>
                <a:off x="2118558" y="2663960"/>
                <a:ext cx="366748" cy="366748"/>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02" name="Straight Connector 101">
                <a:extLst>
                  <a:ext uri="{FF2B5EF4-FFF2-40B4-BE49-F238E27FC236}">
                    <a16:creationId xmlns="" xmlns:a16="http://schemas.microsoft.com/office/drawing/2014/main" id="{308A6EDD-E603-3441-ADD2-5B65E4C0CA81}"/>
                  </a:ext>
                </a:extLst>
              </p:cNvPr>
              <p:cNvCxnSpPr>
                <a:cxnSpLocks/>
              </p:cNvCxnSpPr>
              <p:nvPr/>
            </p:nvCxnSpPr>
            <p:spPr>
              <a:xfrm>
                <a:off x="2210245" y="2847334"/>
                <a:ext cx="183374" cy="0"/>
              </a:xfrm>
              <a:prstGeom prst="line">
                <a:avLst/>
              </a:prstGeom>
              <a:ln w="28575">
                <a:solidFill>
                  <a:srgbClr val="019967"/>
                </a:solidFill>
              </a:ln>
            </p:spPr>
            <p:style>
              <a:lnRef idx="1">
                <a:schemeClr val="accent1"/>
              </a:lnRef>
              <a:fillRef idx="0">
                <a:schemeClr val="accent1"/>
              </a:fillRef>
              <a:effectRef idx="0">
                <a:schemeClr val="accent1"/>
              </a:effectRef>
              <a:fontRef idx="minor">
                <a:schemeClr val="tx1"/>
              </a:fontRef>
            </p:style>
          </p:cxnSp>
        </p:grpSp>
        <p:grpSp>
          <p:nvGrpSpPr>
            <p:cNvPr id="95" name="Group 94">
              <a:extLst>
                <a:ext uri="{FF2B5EF4-FFF2-40B4-BE49-F238E27FC236}">
                  <a16:creationId xmlns="" xmlns:a16="http://schemas.microsoft.com/office/drawing/2014/main" id="{FF272002-D323-4044-9C5B-77001BB5DCD7}"/>
                </a:ext>
              </a:extLst>
            </p:cNvPr>
            <p:cNvGrpSpPr/>
            <p:nvPr/>
          </p:nvGrpSpPr>
          <p:grpSpPr>
            <a:xfrm>
              <a:off x="12721193" y="2565426"/>
              <a:ext cx="776902" cy="366748"/>
              <a:chOff x="10581098" y="2669934"/>
              <a:chExt cx="776902" cy="366748"/>
            </a:xfrm>
          </p:grpSpPr>
          <p:sp>
            <p:nvSpPr>
              <p:cNvPr id="97" name="Rectangle 96">
                <a:extLst>
                  <a:ext uri="{FF2B5EF4-FFF2-40B4-BE49-F238E27FC236}">
                    <a16:creationId xmlns="" xmlns:a16="http://schemas.microsoft.com/office/drawing/2014/main" id="{95F80846-20CC-A645-A40E-574085EAEBED}"/>
                  </a:ext>
                </a:extLst>
              </p:cNvPr>
              <p:cNvSpPr/>
              <p:nvPr/>
            </p:nvSpPr>
            <p:spPr>
              <a:xfrm>
                <a:off x="10581098" y="2669934"/>
                <a:ext cx="366748" cy="366748"/>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Rectangle 97">
                <a:extLst>
                  <a:ext uri="{FF2B5EF4-FFF2-40B4-BE49-F238E27FC236}">
                    <a16:creationId xmlns="" xmlns:a16="http://schemas.microsoft.com/office/drawing/2014/main" id="{CCB0F72D-71ED-774E-8C93-9E2ADAD123CC}"/>
                  </a:ext>
                </a:extLst>
              </p:cNvPr>
              <p:cNvSpPr/>
              <p:nvPr/>
            </p:nvSpPr>
            <p:spPr>
              <a:xfrm>
                <a:off x="10991252" y="2669934"/>
                <a:ext cx="366748" cy="366748"/>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9" name="Triangle 98">
                <a:extLst>
                  <a:ext uri="{FF2B5EF4-FFF2-40B4-BE49-F238E27FC236}">
                    <a16:creationId xmlns="" xmlns:a16="http://schemas.microsoft.com/office/drawing/2014/main" id="{12FE25B4-BFDD-AF48-9094-611E01FF5298}"/>
                  </a:ext>
                </a:extLst>
              </p:cNvPr>
              <p:cNvSpPr/>
              <p:nvPr/>
            </p:nvSpPr>
            <p:spPr>
              <a:xfrm>
                <a:off x="11095639" y="2802679"/>
                <a:ext cx="157973" cy="101259"/>
              </a:xfrm>
              <a:prstGeom prst="triangl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Triangle 99">
                <a:extLst>
                  <a:ext uri="{FF2B5EF4-FFF2-40B4-BE49-F238E27FC236}">
                    <a16:creationId xmlns="" xmlns:a16="http://schemas.microsoft.com/office/drawing/2014/main" id="{13EA196D-0BEE-854B-BFA4-291941C265CE}"/>
                  </a:ext>
                </a:extLst>
              </p:cNvPr>
              <p:cNvSpPr/>
              <p:nvPr/>
            </p:nvSpPr>
            <p:spPr>
              <a:xfrm rot="10800000">
                <a:off x="10685485" y="2802679"/>
                <a:ext cx="157973" cy="101259"/>
              </a:xfrm>
              <a:prstGeom prst="triangl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6" name="Text Placeholder 12">
              <a:extLst>
                <a:ext uri="{FF2B5EF4-FFF2-40B4-BE49-F238E27FC236}">
                  <a16:creationId xmlns="" xmlns:a16="http://schemas.microsoft.com/office/drawing/2014/main" id="{3CAE08F7-DF0E-B848-8E13-B42A03D866A9}"/>
                </a:ext>
              </a:extLst>
            </p:cNvPr>
            <p:cNvSpPr txBox="1">
              <a:spLocks/>
            </p:cNvSpPr>
            <p:nvPr/>
          </p:nvSpPr>
          <p:spPr>
            <a:xfrm>
              <a:off x="3083512" y="4057940"/>
              <a:ext cx="10068768" cy="1689531"/>
            </a:xfrm>
            <a:prstGeom prst="rect">
              <a:avLst/>
            </a:prstGeom>
          </p:spPr>
          <p:txBody>
            <a:bodyPr/>
            <a:lst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pPr>
                <a:lnSpc>
                  <a:spcPct val="100000"/>
                </a:lnSpc>
                <a:spcBef>
                  <a:spcPts val="0"/>
                </a:spcBef>
              </a:pPr>
              <a:r>
                <a:rPr lang="en-GB" sz="2400" b="0" dirty="0">
                  <a:solidFill>
                    <a:srgbClr val="019967"/>
                  </a:solidFill>
                </a:rPr>
                <a:t>What </a:t>
              </a:r>
              <a:r>
                <a:rPr lang="en-GB" sz="2400" dirty="0">
                  <a:solidFill>
                    <a:srgbClr val="019967"/>
                  </a:solidFill>
                </a:rPr>
                <a:t>type</a:t>
              </a:r>
              <a:r>
                <a:rPr lang="en-GB" sz="2400" b="0" dirty="0">
                  <a:solidFill>
                    <a:srgbClr val="019967"/>
                  </a:solidFill>
                </a:rPr>
                <a:t> of personal data can be collected from these activities? </a:t>
              </a:r>
            </a:p>
            <a:p>
              <a:pPr>
                <a:lnSpc>
                  <a:spcPct val="100000"/>
                </a:lnSpc>
                <a:spcBef>
                  <a:spcPts val="0"/>
                </a:spcBef>
              </a:pPr>
              <a:endParaRPr lang="en-GB" sz="2400" b="0" dirty="0">
                <a:solidFill>
                  <a:srgbClr val="019967"/>
                </a:solidFill>
              </a:endParaRPr>
            </a:p>
            <a:p>
              <a:pPr>
                <a:lnSpc>
                  <a:spcPct val="100000"/>
                </a:lnSpc>
                <a:spcBef>
                  <a:spcPts val="0"/>
                </a:spcBef>
              </a:pPr>
              <a:r>
                <a:rPr lang="en-GB" sz="2400" b="0" dirty="0">
                  <a:solidFill>
                    <a:srgbClr val="019967"/>
                  </a:solidFill>
                </a:rPr>
                <a:t>Complete the worksheet.</a:t>
              </a:r>
            </a:p>
          </p:txBody>
        </p:sp>
      </p:grpSp>
    </p:spTree>
    <p:extLst>
      <p:ext uri="{BB962C8B-B14F-4D97-AF65-F5344CB8AC3E}">
        <p14:creationId xmlns:p14="http://schemas.microsoft.com/office/powerpoint/2010/main" val="3278876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fade">
                                      <p:cBhvr>
                                        <p:cTn id="7" dur="500"/>
                                        <p:tgtEl>
                                          <p:spTgt spid="89"/>
                                        </p:tgtEl>
                                      </p:cBhvr>
                                    </p:animEffect>
                                  </p:childTnLst>
                                </p:cTn>
                              </p:par>
                              <p:par>
                                <p:cTn id="8" presetID="53" presetClass="entr" presetSubtype="16" fill="hold" nodeType="withEffect">
                                  <p:stCondLst>
                                    <p:cond delay="0"/>
                                  </p:stCondLst>
                                  <p:childTnLst>
                                    <p:set>
                                      <p:cBhvr>
                                        <p:cTn id="9" dur="1" fill="hold">
                                          <p:stCondLst>
                                            <p:cond delay="0"/>
                                          </p:stCondLst>
                                        </p:cTn>
                                        <p:tgtEl>
                                          <p:spTgt spid="90"/>
                                        </p:tgtEl>
                                        <p:attrNameLst>
                                          <p:attrName>style.visibility</p:attrName>
                                        </p:attrNameLst>
                                      </p:cBhvr>
                                      <p:to>
                                        <p:strVal val="visible"/>
                                      </p:to>
                                    </p:set>
                                    <p:anim calcmode="lin" valueType="num">
                                      <p:cBhvr>
                                        <p:cTn id="10" dur="500" fill="hold"/>
                                        <p:tgtEl>
                                          <p:spTgt spid="90"/>
                                        </p:tgtEl>
                                        <p:attrNameLst>
                                          <p:attrName>ppt_w</p:attrName>
                                        </p:attrNameLst>
                                      </p:cBhvr>
                                      <p:tavLst>
                                        <p:tav tm="0">
                                          <p:val>
                                            <p:fltVal val="0"/>
                                          </p:val>
                                        </p:tav>
                                        <p:tav tm="100000">
                                          <p:val>
                                            <p:strVal val="#ppt_w"/>
                                          </p:val>
                                        </p:tav>
                                      </p:tavLst>
                                    </p:anim>
                                    <p:anim calcmode="lin" valueType="num">
                                      <p:cBhvr>
                                        <p:cTn id="11" dur="500" fill="hold"/>
                                        <p:tgtEl>
                                          <p:spTgt spid="90"/>
                                        </p:tgtEl>
                                        <p:attrNameLst>
                                          <p:attrName>ppt_h</p:attrName>
                                        </p:attrNameLst>
                                      </p:cBhvr>
                                      <p:tavLst>
                                        <p:tav tm="0">
                                          <p:val>
                                            <p:fltVal val="0"/>
                                          </p:val>
                                        </p:tav>
                                        <p:tav tm="100000">
                                          <p:val>
                                            <p:strVal val="#ppt_h"/>
                                          </p:val>
                                        </p:tav>
                                      </p:tavLst>
                                    </p:anim>
                                    <p:animEffect transition="in" filter="fade">
                                      <p:cBhvr>
                                        <p:cTn id="12"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Lst>
  </p:timing>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Calibri"/>
        <a:font script="Hebr" typeface="Calibri"/>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Calibri"/>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Calibri"/>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Calibri"/>
        <a:font script="Hebr" typeface="Calibri"/>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Calibri"/>
        <a:font script="Uigh" typeface="Microsoft Uighur"/>
        <a:font script="Geor" typeface="Sylfaen"/>
        <a:font script="Armn" typeface="Calibri"/>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Calibri"/>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Calibri"/>
        <a:font script="Hebr" typeface="Calibri"/>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Calibri"/>
        <a:font script="Uigh" typeface="Microsoft Uighur"/>
        <a:font script="Geor" typeface="Sylfaen"/>
        <a:font script="Armn" typeface="Calibri"/>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SharedContentType xmlns="Microsoft.SharePoint.Taxonomy.ContentTypeSync" SourceId="bfc18c49-0394-481a-ba4a-a4ceacd0e392" ContentTypeId="0x01010020270C6529EA0544B2EFE190A98965FDE8" PreviousValue="false"/>
</file>

<file path=customXml/item2.xml><?xml version="1.0" encoding="utf-8"?>
<ct:contentTypeSchema xmlns:ct="http://schemas.microsoft.com/office/2006/metadata/contentType" xmlns:ma="http://schemas.microsoft.com/office/2006/metadata/properties/metaAttributes" ct:_="" ma:_="" ma:contentTypeName="Campaigns Doc Word" ma:contentTypeID="0x01010020270C6529EA0544B2EFE190A98965FDE800E89C668F086C424087E41E12B61001DF" ma:contentTypeVersion="352" ma:contentTypeDescription="A word content type for use in the Campaigns Document set of the Comms Campaigns Library within the External Comms SubSite" ma:contentTypeScope="" ma:versionID="c30102e63e33c1b04973477cfc3a2421">
  <xsd:schema xmlns:xsd="http://www.w3.org/2001/XMLSchema" xmlns:xs="http://www.w3.org/2001/XMLSchema" xmlns:p="http://schemas.microsoft.com/office/2006/metadata/properties" xmlns:ns2="6495cd43-30b7-45da-972d-05dc6321e6bd" targetNamespace="http://schemas.microsoft.com/office/2006/metadata/properties" ma:root="true" ma:fieldsID="ae396b8ef63e282304a25dad73cb4350" ns2:_="">
    <xsd:import namespace="6495cd43-30b7-45da-972d-05dc6321e6bd"/>
    <xsd:element name="properties">
      <xsd:complexType>
        <xsd:sequence>
          <xsd:element name="documentManagement">
            <xsd:complexType>
              <xsd:all>
                <xsd:element ref="ns2:Campaign_x0020_Name" minOccurs="0"/>
                <xsd:element ref="ns2:Campaign_x0020_Area" minOccurs="0"/>
                <xsd:element ref="ns2:Year" minOccurs="0"/>
                <xsd:element ref="ns2:Comms_x0020_Status" minOccurs="0"/>
                <xsd:element ref="ns2:Email_x0020_Date" minOccurs="0"/>
                <xsd:element ref="ns2:Security_x0020_classification"/>
                <xsd:element ref="ns2:_dlc_DocIdUrl" minOccurs="0"/>
                <xsd:element ref="ns2:_dlc_DocIdPersistId" minOccurs="0"/>
                <xsd:element ref="ns2:TaxCatchAll" minOccurs="0"/>
                <xsd:element ref="ns2:TaxCatchAllLabel" minOccurs="0"/>
                <xsd:element ref="ns2:DLCPolicyLabelValue" minOccurs="0"/>
                <xsd:element ref="ns2:DLCPolicyLabelClientValue" minOccurs="0"/>
                <xsd:element ref="ns2:DLCPolicyLabelLock" minOccurs="0"/>
                <xsd:element ref="ns2:_dlc_Doc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95cd43-30b7-45da-972d-05dc6321e6bd" elementFormDefault="qualified">
    <xsd:import namespace="http://schemas.microsoft.com/office/2006/documentManagement/types"/>
    <xsd:import namespace="http://schemas.microsoft.com/office/infopath/2007/PartnerControls"/>
    <xsd:element name="Campaign_x0020_Name" ma:index="2" nillable="true" ma:displayName="Campaign Name" ma:description="A column to identify the Communications Campaign Name" ma:internalName="Campaign_x0020_Name">
      <xsd:simpleType>
        <xsd:restriction base="dms:Text">
          <xsd:maxLength value="255"/>
        </xsd:restriction>
      </xsd:simpleType>
    </xsd:element>
    <xsd:element name="Campaign_x0020_Area" ma:index="3" nillable="true" ma:displayName="Campaign Area" ma:description="A column to identify the type of Communications campaign" ma:format="Dropdown" ma:internalName="Campaign_x0020_Area">
      <xsd:simpleType>
        <xsd:restriction base="dms:Choice">
          <xsd:enumeration value="Internal"/>
          <xsd:enumeration value="External"/>
          <xsd:enumeration value="Both"/>
        </xsd:restriction>
      </xsd:simpleType>
    </xsd:element>
    <xsd:element name="Year" ma:index="4" nillable="true" ma:displayName="Year" ma:default="2020" ma:internalName="Year">
      <xsd:simpleType>
        <xsd:restriction base="dms:Text">
          <xsd:maxLength value="255"/>
        </xsd:restriction>
      </xsd:simpleType>
    </xsd:element>
    <xsd:element name="Comms_x0020_Status" ma:index="5" nillable="true" ma:displayName="Comms Status" ma:description="A column to identify whether a document is a draft or final version" ma:format="Dropdown" ma:internalName="Comms_x0020_Status">
      <xsd:simpleType>
        <xsd:restriction base="dms:Choice">
          <xsd:enumeration value="Draft"/>
          <xsd:enumeration value="Final"/>
        </xsd:restriction>
      </xsd:simpleType>
    </xsd:element>
    <xsd:element name="Email_x0020_Date" ma:index="6" nillable="true" ma:displayName="Email Date" ma:format="DateOnly" ma:internalName="Email_x0020_Date">
      <xsd:simpleType>
        <xsd:restriction base="dms:DateTime"/>
      </xsd:simpleType>
    </xsd:element>
    <xsd:element name="Security_x0020_classification" ma:index="7" ma:displayName="Security classification" ma:default="Official" ma:format="Dropdown" ma:internalName="Security_x0020_classification">
      <xsd:simpleType>
        <xsd:restriction base="dms:Choice">
          <xsd:enumeration value="Official"/>
          <xsd:enumeration value="Official - sensitive"/>
        </xsd:restriction>
      </xsd:simpleType>
    </xsd:element>
    <xsd:element name="_dlc_DocIdUrl" ma:index="8"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9" nillable="true" ma:displayName="Persist ID" ma:description="Keep ID on add." ma:hidden="true" ma:internalName="_dlc_DocIdPersistId" ma:readOnly="true">
      <xsd:simpleType>
        <xsd:restriction base="dms:Boolean"/>
      </xsd:simpleType>
    </xsd:element>
    <xsd:element name="TaxCatchAll" ma:index="10" nillable="true" ma:displayName="Taxonomy Catch All Column" ma:description="" ma:hidden="true" ma:list="{bb9bbd53-655f-4ab6-b89e-57fa117f12dc}" ma:internalName="TaxCatchAll" ma:showField="CatchAllData" ma:web="9599cbeb-6c01-4306-b23f-38f639f613f9">
      <xsd:complexType>
        <xsd:complexContent>
          <xsd:extension base="dms:MultiChoiceLookup">
            <xsd:sequence>
              <xsd:element name="Value" type="dms:Lookup" maxOccurs="unbounded" minOccurs="0" nillable="true"/>
            </xsd:sequence>
          </xsd:extension>
        </xsd:complexContent>
      </xsd:complexType>
    </xsd:element>
    <xsd:element name="TaxCatchAllLabel" ma:index="11" nillable="true" ma:displayName="Taxonomy Catch All Column1" ma:description="" ma:hidden="true" ma:list="{bb9bbd53-655f-4ab6-b89e-57fa117f12dc}" ma:internalName="TaxCatchAllLabel" ma:readOnly="true" ma:showField="CatchAllDataLabel" ma:web="9599cbeb-6c01-4306-b23f-38f639f613f9">
      <xsd:complexType>
        <xsd:complexContent>
          <xsd:extension base="dms:MultiChoiceLookup">
            <xsd:sequence>
              <xsd:element name="Value" type="dms:Lookup" maxOccurs="unbounded" minOccurs="0" nillable="true"/>
            </xsd:sequence>
          </xsd:extension>
        </xsd:complexContent>
      </xsd:complexType>
    </xsd:element>
    <xsd:element name="DLCPolicyLabelValue" ma:index="15" nillable="true" ma:displayName="Label" ma:description="Stores the current value of the label." ma:internalName="DLCPolicyLabelValue" ma:readOnly="true">
      <xsd:simpleType>
        <xsd:restriction base="dms:Note">
          <xsd:maxLength value="255"/>
        </xsd:restriction>
      </xsd:simpleType>
    </xsd:element>
    <xsd:element name="DLCPolicyLabelClientValue" ma:index="16" nillable="true" ma:displayName="Client Label Value" ma:description="Stores the last label value computed on the client." ma:hidden="true" ma:internalName="DLCPolicyLabelClientValue" ma:readOnly="false">
      <xsd:simpleType>
        <xsd:restriction base="dms:Note"/>
      </xsd:simpleType>
    </xsd:element>
    <xsd:element name="DLCPolicyLabelLock" ma:index="17" nillable="true" ma:displayName="Label Locked" ma:description="Indicates whether the label should be updated when item properties are modified." ma:hidden="true" ma:internalName="DLCPolicyLabelLock" ma:readOnly="false">
      <xsd:simpleType>
        <xsd:restriction base="dms:Text"/>
      </xsd:simpleType>
    </xsd:element>
    <xsd:element name="_dlc_DocId" ma:index="19" nillable="true" ma:displayName="Document ID Value" ma:description="The value of the document ID assigned to this item." ma:internalName="_dlc_DocId"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4" ma:displayName="Content Type"/>
        <xsd:element ref="dc:title"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DLCPolicyLabelClientValue xmlns="6495cd43-30b7-45da-972d-05dc6321e6bd" xsi:nil="true"/>
    <Security_x0020_classification xmlns="6495cd43-30b7-45da-972d-05dc6321e6bd"/>
    <Year xmlns="6495cd43-30b7-45da-972d-05dc6321e6bd" xsi:nil="true"/>
    <Email_x0020_Date xmlns="6495cd43-30b7-45da-972d-05dc6321e6bd" xsi:nil="true"/>
    <Campaign_x0020_Area xmlns="6495cd43-30b7-45da-972d-05dc6321e6bd" xsi:nil="true"/>
    <DLCPolicyLabelLock xmlns="6495cd43-30b7-45da-972d-05dc6321e6bd" xsi:nil="true"/>
    <Campaign_x0020_Name xmlns="6495cd43-30b7-45da-972d-05dc6321e6bd" xsi:nil="true"/>
    <Comms_x0020_Status xmlns="6495cd43-30b7-45da-972d-05dc6321e6bd" xsi:nil="true"/>
    <TaxCatchAll xmlns="6495cd43-30b7-45da-972d-05dc6321e6bd"/>
    <_dlc_DocId xmlns="6495cd43-30b7-45da-972d-05dc6321e6bd" xsi:nil="true"/>
    <_dlc_DocIdUrl xmlns="6495cd43-30b7-45da-972d-05dc6321e6bd">
      <Url xsi:nil="true"/>
      <Description xsi:nil="true"/>
    </_dlc_DocIdUrl>
  </documentManagement>
</p:properti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5.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5029B6B-03D9-4704-9149-F174B1DB4694}">
  <ds:schemaRefs>
    <ds:schemaRef ds:uri="Microsoft.SharePoint.Taxonomy.ContentTypeSync"/>
  </ds:schemaRefs>
</ds:datastoreItem>
</file>

<file path=customXml/itemProps2.xml><?xml version="1.0" encoding="utf-8"?>
<ds:datastoreItem xmlns:ds="http://schemas.openxmlformats.org/officeDocument/2006/customXml" ds:itemID="{E82C96C5-3583-4687-BE93-2419C14B3E6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495cd43-30b7-45da-972d-05dc6321e6b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71179A7-1B90-4D16-9937-7521E56E7D24}">
  <ds:schemaRefs>
    <ds:schemaRef ds:uri="http://schemas.microsoft.com/office/2006/metadata/properties"/>
    <ds:schemaRef ds:uri="http://purl.org/dc/dcmitype/"/>
    <ds:schemaRef ds:uri="http://purl.org/dc/elements/1.1/"/>
    <ds:schemaRef ds:uri="http://schemas.microsoft.com/office/2006/documentManagement/types"/>
    <ds:schemaRef ds:uri="6495cd43-30b7-45da-972d-05dc6321e6bd"/>
    <ds:schemaRef ds:uri="http://schemas.microsoft.com/office/infopath/2007/PartnerControls"/>
    <ds:schemaRef ds:uri="http://schemas.openxmlformats.org/package/2006/metadata/core-properties"/>
    <ds:schemaRef ds:uri="http://www.w3.org/XML/1998/namespace"/>
    <ds:schemaRef ds:uri="http://purl.org/dc/terms/"/>
  </ds:schemaRefs>
</ds:datastoreItem>
</file>

<file path=customXml/itemProps4.xml><?xml version="1.0" encoding="utf-8"?>
<ds:datastoreItem xmlns:ds="http://schemas.openxmlformats.org/officeDocument/2006/customXml" ds:itemID="{9A29F440-2BF2-4485-9959-501B0C245E68}">
  <ds:schemaRefs>
    <ds:schemaRef ds:uri="http://schemas.microsoft.com/sharepoint/events"/>
  </ds:schemaRefs>
</ds:datastoreItem>
</file>

<file path=customXml/itemProps5.xml><?xml version="1.0" encoding="utf-8"?>
<ds:datastoreItem xmlns:ds="http://schemas.openxmlformats.org/officeDocument/2006/customXml" ds:itemID="{74840E76-EBBA-42A4-B8C8-972E050856F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2</TotalTime>
  <Words>3234</Words>
  <Application>Microsoft Office PowerPoint</Application>
  <PresentationFormat>Custom</PresentationFormat>
  <Paragraphs>378</Paragraphs>
  <Slides>22</Slides>
  <Notes>22</Notes>
  <HiddenSlides>1</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22</vt:i4>
      </vt:variant>
    </vt:vector>
  </HeadingPairs>
  <TitlesOfParts>
    <vt:vector size="28" baseType="lpstr">
      <vt:lpstr>Arial</vt:lpstr>
      <vt:lpstr>Century Gothic</vt:lpstr>
      <vt:lpstr>Overpass Mono</vt:lpstr>
      <vt:lpstr>Calibri</vt:lpstr>
      <vt:lpstr>Verdana</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Mila Gorini</dc:creator>
  <cp:lastModifiedBy>Admin</cp:lastModifiedBy>
  <cp:revision>287</cp:revision>
  <dcterms:created xsi:type="dcterms:W3CDTF">2019-10-24T14:49:16Z</dcterms:created>
  <dcterms:modified xsi:type="dcterms:W3CDTF">2021-07-12T09:11:23Z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0x01010020270C6529EA0544B2EFE190A98965FDE800E89C668F086C424087E41E12B61001DF</vt:lpwstr>
  </property>
  <property fmtid="{D5CDD505-2E9C-101B-9397-08002B2CF9AE}" pid="3" name="_dlc_DocIdItemGuid">
    <vt:lpwstr>116be69f-6b3c-46ed-b138-80af51141345</vt:lpwstr>
  </property>
  <property fmtid="{D5CDD505-2E9C-101B-9397-08002B2CF9AE}" pid="4" name="TaxKeyword">
    <vt:lpwstr/>
  </property>
  <property fmtid="{D5CDD505-2E9C-101B-9397-08002B2CF9AE}" pid="5" name="TaxKeywordTaxHTField">
    <vt:lpwstr/>
  </property>
  <property fmtid="{D5CDD505-2E9C-101B-9397-08002B2CF9AE}" pid="6" name="_docset_NoMedatataSyncRequired">
    <vt:lpwstr>False</vt:lpwstr>
  </property>
</Properties>
</file>